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404" r:id="rId2"/>
    <p:sldId id="257" r:id="rId3"/>
    <p:sldId id="258" r:id="rId4"/>
    <p:sldId id="604"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82" r:id="rId22"/>
    <p:sldId id="278" r:id="rId23"/>
    <p:sldId id="281" r:id="rId24"/>
    <p:sldId id="612" r:id="rId25"/>
    <p:sldId id="277" r:id="rId26"/>
    <p:sldId id="283" r:id="rId27"/>
    <p:sldId id="284" r:id="rId28"/>
    <p:sldId id="285" r:id="rId29"/>
    <p:sldId id="286" r:id="rId30"/>
    <p:sldId id="287" r:id="rId31"/>
    <p:sldId id="288" r:id="rId32"/>
    <p:sldId id="289" r:id="rId33"/>
    <p:sldId id="290"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613" r:id="rId49"/>
    <p:sldId id="614" r:id="rId50"/>
    <p:sldId id="307" r:id="rId51"/>
    <p:sldId id="308" r:id="rId52"/>
    <p:sldId id="309" r:id="rId53"/>
    <p:sldId id="61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12A6"/>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mayi Devarasetti" userId="b40f55e6010060b0" providerId="LiveId" clId="{EF2563E4-0D11-49DB-BF7B-9CD73B97AB75}"/>
    <pc:docChg chg="undo custSel addSld delSld modSld sldOrd modMainMaster">
      <pc:chgData name="Tanmayi Devarasetti" userId="b40f55e6010060b0" providerId="LiveId" clId="{EF2563E4-0D11-49DB-BF7B-9CD73B97AB75}" dt="2023-02-27T05:17:46.697" v="618" actId="1076"/>
      <pc:docMkLst>
        <pc:docMk/>
      </pc:docMkLst>
      <pc:sldChg chg="addSp delSp modSp del mod">
        <pc:chgData name="Tanmayi Devarasetti" userId="b40f55e6010060b0" providerId="LiveId" clId="{EF2563E4-0D11-49DB-BF7B-9CD73B97AB75}" dt="2023-02-25T10:00:23.136" v="127" actId="47"/>
        <pc:sldMkLst>
          <pc:docMk/>
          <pc:sldMk cId="0" sldId="256"/>
        </pc:sldMkLst>
        <pc:spChg chg="mod">
          <ac:chgData name="Tanmayi Devarasetti" userId="b40f55e6010060b0" providerId="LiveId" clId="{EF2563E4-0D11-49DB-BF7B-9CD73B97AB75}" dt="2023-02-25T09:41:45.705" v="46" actId="113"/>
          <ac:spMkLst>
            <pc:docMk/>
            <pc:sldMk cId="0" sldId="256"/>
            <ac:spMk id="4" creationId="{00000000-0000-0000-0000-000000000000}"/>
          </ac:spMkLst>
        </pc:spChg>
        <pc:picChg chg="add del">
          <ac:chgData name="Tanmayi Devarasetti" userId="b40f55e6010060b0" providerId="LiveId" clId="{EF2563E4-0D11-49DB-BF7B-9CD73B97AB75}" dt="2023-02-25T09:39:40.199" v="35"/>
          <ac:picMkLst>
            <pc:docMk/>
            <pc:sldMk cId="0" sldId="256"/>
            <ac:picMk id="6" creationId="{AB2A59D4-05DE-A428-1E73-9126A629F086}"/>
          </ac:picMkLst>
        </pc:picChg>
      </pc:sldChg>
      <pc:sldChg chg="addSp delSp modSp mod">
        <pc:chgData name="Tanmayi Devarasetti" userId="b40f55e6010060b0" providerId="LiveId" clId="{EF2563E4-0D11-49DB-BF7B-9CD73B97AB75}" dt="2023-02-27T05:17:35.624" v="615" actId="1076"/>
        <pc:sldMkLst>
          <pc:docMk/>
          <pc:sldMk cId="0" sldId="257"/>
        </pc:sldMkLst>
        <pc:spChg chg="mod">
          <ac:chgData name="Tanmayi Devarasetti" userId="b40f55e6010060b0" providerId="LiveId" clId="{EF2563E4-0D11-49DB-BF7B-9CD73B97AB75}" dt="2023-02-25T10:39:54.050" v="222" actId="1076"/>
          <ac:spMkLst>
            <pc:docMk/>
            <pc:sldMk cId="0" sldId="257"/>
            <ac:spMk id="3" creationId="{00000000-0000-0000-0000-000000000000}"/>
          </ac:spMkLst>
        </pc:spChg>
        <pc:picChg chg="add mod">
          <ac:chgData name="Tanmayi Devarasetti" userId="b40f55e6010060b0" providerId="LiveId" clId="{EF2563E4-0D11-49DB-BF7B-9CD73B97AB75}" dt="2023-02-27T05:17:35.624" v="615" actId="1076"/>
          <ac:picMkLst>
            <pc:docMk/>
            <pc:sldMk cId="0" sldId="257"/>
            <ac:picMk id="4" creationId="{EC166D17-E1EA-CD34-37E0-08321AD6779B}"/>
          </ac:picMkLst>
        </pc:picChg>
        <pc:picChg chg="del mod">
          <ac:chgData name="Tanmayi Devarasetti" userId="b40f55e6010060b0" providerId="LiveId" clId="{EF2563E4-0D11-49DB-BF7B-9CD73B97AB75}" dt="2023-02-27T05:17:26.002" v="610" actId="21"/>
          <ac:picMkLst>
            <pc:docMk/>
            <pc:sldMk cId="0" sldId="257"/>
            <ac:picMk id="6" creationId="{42009BA0-9983-C13D-903F-D7A04920C4FD}"/>
          </ac:picMkLst>
        </pc:picChg>
      </pc:sldChg>
      <pc:sldChg chg="addSp delSp modSp mod">
        <pc:chgData name="Tanmayi Devarasetti" userId="b40f55e6010060b0" providerId="LiveId" clId="{EF2563E4-0D11-49DB-BF7B-9CD73B97AB75}" dt="2023-02-27T05:17:46.697" v="618" actId="1076"/>
        <pc:sldMkLst>
          <pc:docMk/>
          <pc:sldMk cId="0" sldId="258"/>
        </pc:sldMkLst>
        <pc:spChg chg="add del mod">
          <ac:chgData name="Tanmayi Devarasetti" userId="b40f55e6010060b0" providerId="LiveId" clId="{EF2563E4-0D11-49DB-BF7B-9CD73B97AB75}" dt="2023-02-25T09:45:53.155" v="69"/>
          <ac:spMkLst>
            <pc:docMk/>
            <pc:sldMk cId="0" sldId="258"/>
            <ac:spMk id="4" creationId="{45714262-76E3-D696-1F4E-C72F55FFC48A}"/>
          </ac:spMkLst>
        </pc:spChg>
        <pc:spChg chg="add del mod">
          <ac:chgData name="Tanmayi Devarasetti" userId="b40f55e6010060b0" providerId="LiveId" clId="{EF2563E4-0D11-49DB-BF7B-9CD73B97AB75}" dt="2023-02-25T09:45:53.155" v="69"/>
          <ac:spMkLst>
            <pc:docMk/>
            <pc:sldMk cId="0" sldId="258"/>
            <ac:spMk id="5" creationId="{CD5C5B74-855F-3446-490F-076B0AEA2019}"/>
          </ac:spMkLst>
        </pc:spChg>
        <pc:picChg chg="add del mod">
          <ac:chgData name="Tanmayi Devarasetti" userId="b40f55e6010060b0" providerId="LiveId" clId="{EF2563E4-0D11-49DB-BF7B-9CD73B97AB75}" dt="2023-02-27T05:17:31.337" v="613" actId="21"/>
          <ac:picMkLst>
            <pc:docMk/>
            <pc:sldMk cId="0" sldId="258"/>
            <ac:picMk id="4" creationId="{33BA8302-7DD7-478B-E37D-64DD209587E1}"/>
          </ac:picMkLst>
        </pc:picChg>
        <pc:picChg chg="add mod">
          <ac:chgData name="Tanmayi Devarasetti" userId="b40f55e6010060b0" providerId="LiveId" clId="{EF2563E4-0D11-49DB-BF7B-9CD73B97AB75}" dt="2023-02-27T05:17:46.697" v="618" actId="1076"/>
          <ac:picMkLst>
            <pc:docMk/>
            <pc:sldMk cId="0" sldId="258"/>
            <ac:picMk id="5" creationId="{4BE9E681-1E5F-4555-55CF-674BE30D7C08}"/>
          </ac:picMkLst>
        </pc:picChg>
        <pc:picChg chg="add del mod">
          <ac:chgData name="Tanmayi Devarasetti" userId="b40f55e6010060b0" providerId="LiveId" clId="{EF2563E4-0D11-49DB-BF7B-9CD73B97AB75}" dt="2023-02-25T10:55:26.460" v="287" actId="478"/>
          <ac:picMkLst>
            <pc:docMk/>
            <pc:sldMk cId="0" sldId="258"/>
            <ac:picMk id="6" creationId="{E339A4C4-50EC-576B-8600-86FCC043C7B8}"/>
          </ac:picMkLst>
        </pc:picChg>
        <pc:picChg chg="del">
          <ac:chgData name="Tanmayi Devarasetti" userId="b40f55e6010060b0" providerId="LiveId" clId="{EF2563E4-0D11-49DB-BF7B-9CD73B97AB75}" dt="2023-02-25T09:42:04.628" v="48" actId="478"/>
          <ac:picMkLst>
            <pc:docMk/>
            <pc:sldMk cId="0" sldId="258"/>
            <ac:picMk id="7" creationId="{00000000-0000-0000-0000-000000000000}"/>
          </ac:picMkLst>
        </pc:picChg>
      </pc:sldChg>
      <pc:sldChg chg="delSp modSp del mod">
        <pc:chgData name="Tanmayi Devarasetti" userId="b40f55e6010060b0" providerId="LiveId" clId="{EF2563E4-0D11-49DB-BF7B-9CD73B97AB75}" dt="2023-02-25T10:20:12.567" v="194" actId="47"/>
        <pc:sldMkLst>
          <pc:docMk/>
          <pc:sldMk cId="0" sldId="259"/>
        </pc:sldMkLst>
        <pc:spChg chg="mod">
          <ac:chgData name="Tanmayi Devarasetti" userId="b40f55e6010060b0" providerId="LiveId" clId="{EF2563E4-0D11-49DB-BF7B-9CD73B97AB75}" dt="2023-02-25T10:13:22.739" v="168" actId="1076"/>
          <ac:spMkLst>
            <pc:docMk/>
            <pc:sldMk cId="0" sldId="259"/>
            <ac:spMk id="3" creationId="{00000000-0000-0000-0000-000000000000}"/>
          </ac:spMkLst>
        </pc:spChg>
        <pc:picChg chg="del">
          <ac:chgData name="Tanmayi Devarasetti" userId="b40f55e6010060b0" providerId="LiveId" clId="{EF2563E4-0D11-49DB-BF7B-9CD73B97AB75}" dt="2023-02-25T10:13:13.038" v="165" actId="21"/>
          <ac:picMkLst>
            <pc:docMk/>
            <pc:sldMk cId="0" sldId="259"/>
            <ac:picMk id="5" creationId="{4C91455F-9ECB-516C-8790-6D6FDB5C507F}"/>
          </ac:picMkLst>
        </pc:picChg>
      </pc:sldChg>
      <pc:sldChg chg="modSp mod">
        <pc:chgData name="Tanmayi Devarasetti" userId="b40f55e6010060b0" providerId="LiveId" clId="{EF2563E4-0D11-49DB-BF7B-9CD73B97AB75}" dt="2023-02-25T10:16:31.901" v="173" actId="1076"/>
        <pc:sldMkLst>
          <pc:docMk/>
          <pc:sldMk cId="0" sldId="260"/>
        </pc:sldMkLst>
        <pc:spChg chg="mod">
          <ac:chgData name="Tanmayi Devarasetti" userId="b40f55e6010060b0" providerId="LiveId" clId="{EF2563E4-0D11-49DB-BF7B-9CD73B97AB75}" dt="2023-02-25T10:16:28.992" v="172" actId="1076"/>
          <ac:spMkLst>
            <pc:docMk/>
            <pc:sldMk cId="0" sldId="260"/>
            <ac:spMk id="2" creationId="{00000000-0000-0000-0000-000000000000}"/>
          </ac:spMkLst>
        </pc:spChg>
        <pc:spChg chg="mod">
          <ac:chgData name="Tanmayi Devarasetti" userId="b40f55e6010060b0" providerId="LiveId" clId="{EF2563E4-0D11-49DB-BF7B-9CD73B97AB75}" dt="2023-02-25T10:16:31.901" v="173" actId="1076"/>
          <ac:spMkLst>
            <pc:docMk/>
            <pc:sldMk cId="0" sldId="260"/>
            <ac:spMk id="3" creationId="{00000000-0000-0000-0000-000000000000}"/>
          </ac:spMkLst>
        </pc:spChg>
      </pc:sldChg>
      <pc:sldChg chg="modSp mod">
        <pc:chgData name="Tanmayi Devarasetti" userId="b40f55e6010060b0" providerId="LiveId" clId="{EF2563E4-0D11-49DB-BF7B-9CD73B97AB75}" dt="2023-02-25T10:42:57.362" v="229" actId="1440"/>
        <pc:sldMkLst>
          <pc:docMk/>
          <pc:sldMk cId="0" sldId="261"/>
        </pc:sldMkLst>
        <pc:spChg chg="mod">
          <ac:chgData name="Tanmayi Devarasetti" userId="b40f55e6010060b0" providerId="LiveId" clId="{EF2563E4-0D11-49DB-BF7B-9CD73B97AB75}" dt="2023-02-25T10:21:16.388" v="197" actId="14100"/>
          <ac:spMkLst>
            <pc:docMk/>
            <pc:sldMk cId="0" sldId="261"/>
            <ac:spMk id="2" creationId="{00000000-0000-0000-0000-000000000000}"/>
          </ac:spMkLst>
        </pc:spChg>
        <pc:picChg chg="mod">
          <ac:chgData name="Tanmayi Devarasetti" userId="b40f55e6010060b0" providerId="LiveId" clId="{EF2563E4-0D11-49DB-BF7B-9CD73B97AB75}" dt="2023-02-25T10:42:51.448" v="227" actId="1440"/>
          <ac:picMkLst>
            <pc:docMk/>
            <pc:sldMk cId="0" sldId="261"/>
            <ac:picMk id="4" creationId="{00000000-0000-0000-0000-000000000000}"/>
          </ac:picMkLst>
        </pc:picChg>
        <pc:picChg chg="mod">
          <ac:chgData name="Tanmayi Devarasetti" userId="b40f55e6010060b0" providerId="LiveId" clId="{EF2563E4-0D11-49DB-BF7B-9CD73B97AB75}" dt="2023-02-25T10:42:57.362" v="229" actId="1440"/>
          <ac:picMkLst>
            <pc:docMk/>
            <pc:sldMk cId="0" sldId="261"/>
            <ac:picMk id="6" creationId="{00000000-0000-0000-0000-000000000000}"/>
          </ac:picMkLst>
        </pc:picChg>
      </pc:sldChg>
      <pc:sldChg chg="modSp mod">
        <pc:chgData name="Tanmayi Devarasetti" userId="b40f55e6010060b0" providerId="LiveId" clId="{EF2563E4-0D11-49DB-BF7B-9CD73B97AB75}" dt="2023-02-25T10:42:08.119" v="226" actId="1440"/>
        <pc:sldMkLst>
          <pc:docMk/>
          <pc:sldMk cId="0" sldId="262"/>
        </pc:sldMkLst>
        <pc:spChg chg="mod">
          <ac:chgData name="Tanmayi Devarasetti" userId="b40f55e6010060b0" providerId="LiveId" clId="{EF2563E4-0D11-49DB-BF7B-9CD73B97AB75}" dt="2023-02-25T10:21:28.030" v="199" actId="14100"/>
          <ac:spMkLst>
            <pc:docMk/>
            <pc:sldMk cId="0" sldId="262"/>
            <ac:spMk id="2" creationId="{00000000-0000-0000-0000-000000000000}"/>
          </ac:spMkLst>
        </pc:spChg>
        <pc:picChg chg="mod modCrop">
          <ac:chgData name="Tanmayi Devarasetti" userId="b40f55e6010060b0" providerId="LiveId" clId="{EF2563E4-0D11-49DB-BF7B-9CD73B97AB75}" dt="2023-02-25T10:42:08.119" v="226" actId="1440"/>
          <ac:picMkLst>
            <pc:docMk/>
            <pc:sldMk cId="0" sldId="262"/>
            <ac:picMk id="5" creationId="{00000000-0000-0000-0000-000000000000}"/>
          </ac:picMkLst>
        </pc:picChg>
      </pc:sldChg>
      <pc:sldChg chg="modSp mod">
        <pc:chgData name="Tanmayi Devarasetti" userId="b40f55e6010060b0" providerId="LiveId" clId="{EF2563E4-0D11-49DB-BF7B-9CD73B97AB75}" dt="2023-02-25T10:43:16.380" v="232" actId="1440"/>
        <pc:sldMkLst>
          <pc:docMk/>
          <pc:sldMk cId="0" sldId="263"/>
        </pc:sldMkLst>
        <pc:spChg chg="mod">
          <ac:chgData name="Tanmayi Devarasetti" userId="b40f55e6010060b0" providerId="LiveId" clId="{EF2563E4-0D11-49DB-BF7B-9CD73B97AB75}" dt="2023-02-25T10:21:38.626" v="202" actId="14100"/>
          <ac:spMkLst>
            <pc:docMk/>
            <pc:sldMk cId="0" sldId="263"/>
            <ac:spMk id="2" creationId="{00000000-0000-0000-0000-000000000000}"/>
          </ac:spMkLst>
        </pc:spChg>
        <pc:picChg chg="mod modCrop">
          <ac:chgData name="Tanmayi Devarasetti" userId="b40f55e6010060b0" providerId="LiveId" clId="{EF2563E4-0D11-49DB-BF7B-9CD73B97AB75}" dt="2023-02-25T10:43:16.380" v="232" actId="1440"/>
          <ac:picMkLst>
            <pc:docMk/>
            <pc:sldMk cId="0" sldId="263"/>
            <ac:picMk id="4" creationId="{00000000-0000-0000-0000-000000000000}"/>
          </ac:picMkLst>
        </pc:picChg>
      </pc:sldChg>
      <pc:sldChg chg="modSp mod">
        <pc:chgData name="Tanmayi Devarasetti" userId="b40f55e6010060b0" providerId="LiveId" clId="{EF2563E4-0D11-49DB-BF7B-9CD73B97AB75}" dt="2023-02-25T10:43:41.331" v="235" actId="1440"/>
        <pc:sldMkLst>
          <pc:docMk/>
          <pc:sldMk cId="0" sldId="264"/>
        </pc:sldMkLst>
        <pc:picChg chg="mod modCrop">
          <ac:chgData name="Tanmayi Devarasetti" userId="b40f55e6010060b0" providerId="LiveId" clId="{EF2563E4-0D11-49DB-BF7B-9CD73B97AB75}" dt="2023-02-25T10:43:41.331" v="235" actId="1440"/>
          <ac:picMkLst>
            <pc:docMk/>
            <pc:sldMk cId="0" sldId="264"/>
            <ac:picMk id="4" creationId="{00000000-0000-0000-0000-000000000000}"/>
          </ac:picMkLst>
        </pc:picChg>
      </pc:sldChg>
      <pc:sldChg chg="modSp mod">
        <pc:chgData name="Tanmayi Devarasetti" userId="b40f55e6010060b0" providerId="LiveId" clId="{EF2563E4-0D11-49DB-BF7B-9CD73B97AB75}" dt="2023-02-26T19:07:31.765" v="608" actId="14826"/>
        <pc:sldMkLst>
          <pc:docMk/>
          <pc:sldMk cId="0" sldId="265"/>
        </pc:sldMkLst>
        <pc:spChg chg="mod">
          <ac:chgData name="Tanmayi Devarasetti" userId="b40f55e6010060b0" providerId="LiveId" clId="{EF2563E4-0D11-49DB-BF7B-9CD73B97AB75}" dt="2023-02-25T10:13:57.781" v="171" actId="1076"/>
          <ac:spMkLst>
            <pc:docMk/>
            <pc:sldMk cId="0" sldId="265"/>
            <ac:spMk id="2" creationId="{00000000-0000-0000-0000-000000000000}"/>
          </ac:spMkLst>
        </pc:spChg>
        <pc:picChg chg="mod modCrop">
          <ac:chgData name="Tanmayi Devarasetti" userId="b40f55e6010060b0" providerId="LiveId" clId="{EF2563E4-0D11-49DB-BF7B-9CD73B97AB75}" dt="2023-02-26T19:07:31.765" v="608" actId="14826"/>
          <ac:picMkLst>
            <pc:docMk/>
            <pc:sldMk cId="0" sldId="265"/>
            <ac:picMk id="8" creationId="{00000000-0000-0000-0000-000000000000}"/>
          </ac:picMkLst>
        </pc:picChg>
      </pc:sldChg>
      <pc:sldChg chg="modSp mod">
        <pc:chgData name="Tanmayi Devarasetti" userId="b40f55e6010060b0" providerId="LiveId" clId="{EF2563E4-0D11-49DB-BF7B-9CD73B97AB75}" dt="2023-02-25T10:49:11.640" v="244" actId="1440"/>
        <pc:sldMkLst>
          <pc:docMk/>
          <pc:sldMk cId="0" sldId="266"/>
        </pc:sldMkLst>
        <pc:picChg chg="mod modCrop">
          <ac:chgData name="Tanmayi Devarasetti" userId="b40f55e6010060b0" providerId="LiveId" clId="{EF2563E4-0D11-49DB-BF7B-9CD73B97AB75}" dt="2023-02-25T10:49:11.640" v="244" actId="1440"/>
          <ac:picMkLst>
            <pc:docMk/>
            <pc:sldMk cId="0" sldId="266"/>
            <ac:picMk id="4" creationId="{00000000-0000-0000-0000-000000000000}"/>
          </ac:picMkLst>
        </pc:picChg>
      </pc:sldChg>
      <pc:sldChg chg="modSp mod">
        <pc:chgData name="Tanmayi Devarasetti" userId="b40f55e6010060b0" providerId="LiveId" clId="{EF2563E4-0D11-49DB-BF7B-9CD73B97AB75}" dt="2023-02-25T10:49:42.585" v="248" actId="1440"/>
        <pc:sldMkLst>
          <pc:docMk/>
          <pc:sldMk cId="0" sldId="267"/>
        </pc:sldMkLst>
        <pc:spChg chg="mod">
          <ac:chgData name="Tanmayi Devarasetti" userId="b40f55e6010060b0" providerId="LiveId" clId="{EF2563E4-0D11-49DB-BF7B-9CD73B97AB75}" dt="2023-02-25T10:22:04.392" v="205" actId="1076"/>
          <ac:spMkLst>
            <pc:docMk/>
            <pc:sldMk cId="0" sldId="267"/>
            <ac:spMk id="2" creationId="{00000000-0000-0000-0000-000000000000}"/>
          </ac:spMkLst>
        </pc:spChg>
        <pc:picChg chg="mod modCrop">
          <ac:chgData name="Tanmayi Devarasetti" userId="b40f55e6010060b0" providerId="LiveId" clId="{EF2563E4-0D11-49DB-BF7B-9CD73B97AB75}" dt="2023-02-25T10:49:42.585" v="248" actId="1440"/>
          <ac:picMkLst>
            <pc:docMk/>
            <pc:sldMk cId="0" sldId="267"/>
            <ac:picMk id="4" creationId="{00000000-0000-0000-0000-000000000000}"/>
          </ac:picMkLst>
        </pc:picChg>
      </pc:sldChg>
      <pc:sldChg chg="modSp mod">
        <pc:chgData name="Tanmayi Devarasetti" userId="b40f55e6010060b0" providerId="LiveId" clId="{EF2563E4-0D11-49DB-BF7B-9CD73B97AB75}" dt="2023-02-25T18:15:03.037" v="590" actId="14826"/>
        <pc:sldMkLst>
          <pc:docMk/>
          <pc:sldMk cId="0" sldId="268"/>
        </pc:sldMkLst>
        <pc:picChg chg="mod modCrop">
          <ac:chgData name="Tanmayi Devarasetti" userId="b40f55e6010060b0" providerId="LiveId" clId="{EF2563E4-0D11-49DB-BF7B-9CD73B97AB75}" dt="2023-02-25T18:12:39.418" v="588" actId="1440"/>
          <ac:picMkLst>
            <pc:docMk/>
            <pc:sldMk cId="0" sldId="268"/>
            <ac:picMk id="9" creationId="{00000000-0000-0000-0000-000000000000}"/>
          </ac:picMkLst>
        </pc:picChg>
        <pc:picChg chg="mod modCrop">
          <ac:chgData name="Tanmayi Devarasetti" userId="b40f55e6010060b0" providerId="LiveId" clId="{EF2563E4-0D11-49DB-BF7B-9CD73B97AB75}" dt="2023-02-25T18:15:03.037" v="590" actId="14826"/>
          <ac:picMkLst>
            <pc:docMk/>
            <pc:sldMk cId="0" sldId="268"/>
            <ac:picMk id="10" creationId="{00000000-0000-0000-0000-000000000000}"/>
          </ac:picMkLst>
        </pc:picChg>
      </pc:sldChg>
      <pc:sldChg chg="modSp mod">
        <pc:chgData name="Tanmayi Devarasetti" userId="b40f55e6010060b0" providerId="LiveId" clId="{EF2563E4-0D11-49DB-BF7B-9CD73B97AB75}" dt="2023-02-25T18:15:19.601" v="592" actId="1440"/>
        <pc:sldMkLst>
          <pc:docMk/>
          <pc:sldMk cId="0" sldId="269"/>
        </pc:sldMkLst>
        <pc:picChg chg="mod modCrop">
          <ac:chgData name="Tanmayi Devarasetti" userId="b40f55e6010060b0" providerId="LiveId" clId="{EF2563E4-0D11-49DB-BF7B-9CD73B97AB75}" dt="2023-02-25T18:15:17.103" v="591" actId="1440"/>
          <ac:picMkLst>
            <pc:docMk/>
            <pc:sldMk cId="0" sldId="269"/>
            <ac:picMk id="14" creationId="{00000000-0000-0000-0000-000000000000}"/>
          </ac:picMkLst>
        </pc:picChg>
        <pc:picChg chg="mod modCrop">
          <ac:chgData name="Tanmayi Devarasetti" userId="b40f55e6010060b0" providerId="LiveId" clId="{EF2563E4-0D11-49DB-BF7B-9CD73B97AB75}" dt="2023-02-25T18:15:19.601" v="592" actId="1440"/>
          <ac:picMkLst>
            <pc:docMk/>
            <pc:sldMk cId="0" sldId="269"/>
            <ac:picMk id="15" creationId="{00000000-0000-0000-0000-000000000000}"/>
          </ac:picMkLst>
        </pc:picChg>
      </pc:sldChg>
      <pc:sldChg chg="modSp mod">
        <pc:chgData name="Tanmayi Devarasetti" userId="b40f55e6010060b0" providerId="LiveId" clId="{EF2563E4-0D11-49DB-BF7B-9CD73B97AB75}" dt="2023-02-25T10:52:38.433" v="270" actId="1440"/>
        <pc:sldMkLst>
          <pc:docMk/>
          <pc:sldMk cId="0" sldId="270"/>
        </pc:sldMkLst>
        <pc:picChg chg="mod modCrop">
          <ac:chgData name="Tanmayi Devarasetti" userId="b40f55e6010060b0" providerId="LiveId" clId="{EF2563E4-0D11-49DB-BF7B-9CD73B97AB75}" dt="2023-02-25T10:52:38.433" v="270" actId="1440"/>
          <ac:picMkLst>
            <pc:docMk/>
            <pc:sldMk cId="0" sldId="270"/>
            <ac:picMk id="9" creationId="{00000000-0000-0000-0000-000000000000}"/>
          </ac:picMkLst>
        </pc:picChg>
      </pc:sldChg>
      <pc:sldChg chg="modSp mod">
        <pc:chgData name="Tanmayi Devarasetti" userId="b40f55e6010060b0" providerId="LiveId" clId="{EF2563E4-0D11-49DB-BF7B-9CD73B97AB75}" dt="2023-02-25T18:15:39.697" v="594" actId="1440"/>
        <pc:sldMkLst>
          <pc:docMk/>
          <pc:sldMk cId="0" sldId="271"/>
        </pc:sldMkLst>
        <pc:picChg chg="mod modCrop">
          <ac:chgData name="Tanmayi Devarasetti" userId="b40f55e6010060b0" providerId="LiveId" clId="{EF2563E4-0D11-49DB-BF7B-9CD73B97AB75}" dt="2023-02-25T18:15:36.782" v="593" actId="1440"/>
          <ac:picMkLst>
            <pc:docMk/>
            <pc:sldMk cId="0" sldId="271"/>
            <ac:picMk id="20" creationId="{00000000-0000-0000-0000-000000000000}"/>
          </ac:picMkLst>
        </pc:picChg>
        <pc:picChg chg="mod modCrop">
          <ac:chgData name="Tanmayi Devarasetti" userId="b40f55e6010060b0" providerId="LiveId" clId="{EF2563E4-0D11-49DB-BF7B-9CD73B97AB75}" dt="2023-02-25T18:15:39.697" v="594" actId="1440"/>
          <ac:picMkLst>
            <pc:docMk/>
            <pc:sldMk cId="0" sldId="271"/>
            <ac:picMk id="22" creationId="{00000000-0000-0000-0000-000000000000}"/>
          </ac:picMkLst>
        </pc:picChg>
      </pc:sldChg>
      <pc:sldChg chg="modSp mod">
        <pc:chgData name="Tanmayi Devarasetti" userId="b40f55e6010060b0" providerId="LiveId" clId="{EF2563E4-0D11-49DB-BF7B-9CD73B97AB75}" dt="2023-02-25T10:55:08.068" v="285" actId="1440"/>
        <pc:sldMkLst>
          <pc:docMk/>
          <pc:sldMk cId="0" sldId="272"/>
        </pc:sldMkLst>
        <pc:picChg chg="mod modCrop">
          <ac:chgData name="Tanmayi Devarasetti" userId="b40f55e6010060b0" providerId="LiveId" clId="{EF2563E4-0D11-49DB-BF7B-9CD73B97AB75}" dt="2023-02-25T10:55:08.068" v="285" actId="1440"/>
          <ac:picMkLst>
            <pc:docMk/>
            <pc:sldMk cId="0" sldId="272"/>
            <ac:picMk id="9" creationId="{00000000-0000-0000-0000-000000000000}"/>
          </ac:picMkLst>
        </pc:picChg>
      </pc:sldChg>
      <pc:sldChg chg="delSp modSp mod">
        <pc:chgData name="Tanmayi Devarasetti" userId="b40f55e6010060b0" providerId="LiveId" clId="{EF2563E4-0D11-49DB-BF7B-9CD73B97AB75}" dt="2023-02-25T10:55:20.536" v="286" actId="21"/>
        <pc:sldMkLst>
          <pc:docMk/>
          <pc:sldMk cId="0" sldId="273"/>
        </pc:sldMkLst>
        <pc:spChg chg="mod">
          <ac:chgData name="Tanmayi Devarasetti" userId="b40f55e6010060b0" providerId="LiveId" clId="{EF2563E4-0D11-49DB-BF7B-9CD73B97AB75}" dt="2023-02-25T10:25:27.820" v="209"/>
          <ac:spMkLst>
            <pc:docMk/>
            <pc:sldMk cId="0" sldId="273"/>
            <ac:spMk id="3" creationId="{00000000-0000-0000-0000-000000000000}"/>
          </ac:spMkLst>
        </pc:spChg>
        <pc:picChg chg="del">
          <ac:chgData name="Tanmayi Devarasetti" userId="b40f55e6010060b0" providerId="LiveId" clId="{EF2563E4-0D11-49DB-BF7B-9CD73B97AB75}" dt="2023-02-25T10:55:20.536" v="286" actId="21"/>
          <ac:picMkLst>
            <pc:docMk/>
            <pc:sldMk cId="0" sldId="273"/>
            <ac:picMk id="4" creationId="{663F433F-3554-8617-71B6-87FAA7E8DF19}"/>
          </ac:picMkLst>
        </pc:picChg>
      </pc:sldChg>
      <pc:sldChg chg="addSp delSp modSp mod">
        <pc:chgData name="Tanmayi Devarasetti" userId="b40f55e6010060b0" providerId="LiveId" clId="{EF2563E4-0D11-49DB-BF7B-9CD73B97AB75}" dt="2023-02-25T11:45:45.415" v="295" actId="1440"/>
        <pc:sldMkLst>
          <pc:docMk/>
          <pc:sldMk cId="0" sldId="274"/>
        </pc:sldMkLst>
        <pc:spChg chg="add del mod">
          <ac:chgData name="Tanmayi Devarasetti" userId="b40f55e6010060b0" providerId="LiveId" clId="{EF2563E4-0D11-49DB-BF7B-9CD73B97AB75}" dt="2023-02-25T09:13:22.963" v="5" actId="478"/>
          <ac:spMkLst>
            <pc:docMk/>
            <pc:sldMk cId="0" sldId="274"/>
            <ac:spMk id="4" creationId="{B79C4BF9-A9A5-36B7-7B1B-D5059DA955E0}"/>
          </ac:spMkLst>
        </pc:spChg>
        <pc:picChg chg="del">
          <ac:chgData name="Tanmayi Devarasetti" userId="b40f55e6010060b0" providerId="LiveId" clId="{EF2563E4-0D11-49DB-BF7B-9CD73B97AB75}" dt="2023-02-25T09:12:55.711" v="0" actId="478"/>
          <ac:picMkLst>
            <pc:docMk/>
            <pc:sldMk cId="0" sldId="274"/>
            <ac:picMk id="6" creationId="{00000000-0000-0000-0000-000000000000}"/>
          </ac:picMkLst>
        </pc:picChg>
        <pc:picChg chg="mod modCrop">
          <ac:chgData name="Tanmayi Devarasetti" userId="b40f55e6010060b0" providerId="LiveId" clId="{EF2563E4-0D11-49DB-BF7B-9CD73B97AB75}" dt="2023-02-25T11:45:45.415" v="295" actId="1440"/>
          <ac:picMkLst>
            <pc:docMk/>
            <pc:sldMk cId="0" sldId="274"/>
            <ac:picMk id="7" creationId="{00000000-0000-0000-0000-000000000000}"/>
          </ac:picMkLst>
        </pc:picChg>
      </pc:sldChg>
      <pc:sldChg chg="del">
        <pc:chgData name="Tanmayi Devarasetti" userId="b40f55e6010060b0" providerId="LiveId" clId="{EF2563E4-0D11-49DB-BF7B-9CD73B97AB75}" dt="2023-02-25T09:15:18.567" v="7" actId="47"/>
        <pc:sldMkLst>
          <pc:docMk/>
          <pc:sldMk cId="0" sldId="275"/>
        </pc:sldMkLst>
      </pc:sldChg>
      <pc:sldChg chg="modSp mod">
        <pc:chgData name="Tanmayi Devarasetti" userId="b40f55e6010060b0" providerId="LiveId" clId="{EF2563E4-0D11-49DB-BF7B-9CD73B97AB75}" dt="2023-02-25T11:47:03.733" v="314" actId="1440"/>
        <pc:sldMkLst>
          <pc:docMk/>
          <pc:sldMk cId="0" sldId="276"/>
        </pc:sldMkLst>
        <pc:picChg chg="mod modCrop">
          <ac:chgData name="Tanmayi Devarasetti" userId="b40f55e6010060b0" providerId="LiveId" clId="{EF2563E4-0D11-49DB-BF7B-9CD73B97AB75}" dt="2023-02-25T11:47:00.860" v="313" actId="1440"/>
          <ac:picMkLst>
            <pc:docMk/>
            <pc:sldMk cId="0" sldId="276"/>
            <ac:picMk id="9" creationId="{00000000-0000-0000-0000-000000000000}"/>
          </ac:picMkLst>
        </pc:picChg>
        <pc:picChg chg="mod modCrop">
          <ac:chgData name="Tanmayi Devarasetti" userId="b40f55e6010060b0" providerId="LiveId" clId="{EF2563E4-0D11-49DB-BF7B-9CD73B97AB75}" dt="2023-02-25T11:47:03.733" v="314" actId="1440"/>
          <ac:picMkLst>
            <pc:docMk/>
            <pc:sldMk cId="0" sldId="276"/>
            <ac:picMk id="10" creationId="{00000000-0000-0000-0000-000000000000}"/>
          </ac:picMkLst>
        </pc:picChg>
      </pc:sldChg>
      <pc:sldChg chg="modSp mod">
        <pc:chgData name="Tanmayi Devarasetti" userId="b40f55e6010060b0" providerId="LiveId" clId="{EF2563E4-0D11-49DB-BF7B-9CD73B97AB75}" dt="2023-02-25T11:54:03.903" v="357" actId="14100"/>
        <pc:sldMkLst>
          <pc:docMk/>
          <pc:sldMk cId="0" sldId="277"/>
        </pc:sldMkLst>
        <pc:spChg chg="mod">
          <ac:chgData name="Tanmayi Devarasetti" userId="b40f55e6010060b0" providerId="LiveId" clId="{EF2563E4-0D11-49DB-BF7B-9CD73B97AB75}" dt="2023-02-25T11:54:03.903" v="357" actId="14100"/>
          <ac:spMkLst>
            <pc:docMk/>
            <pc:sldMk cId="0" sldId="277"/>
            <ac:spMk id="2" creationId="{00000000-0000-0000-0000-000000000000}"/>
          </ac:spMkLst>
        </pc:spChg>
        <pc:picChg chg="mod modCrop">
          <ac:chgData name="Tanmayi Devarasetti" userId="b40f55e6010060b0" providerId="LiveId" clId="{EF2563E4-0D11-49DB-BF7B-9CD73B97AB75}" dt="2023-02-25T11:53:59.705" v="356" actId="1076"/>
          <ac:picMkLst>
            <pc:docMk/>
            <pc:sldMk cId="0" sldId="277"/>
            <ac:picMk id="4" creationId="{00000000-0000-0000-0000-000000000000}"/>
          </ac:picMkLst>
        </pc:picChg>
      </pc:sldChg>
      <pc:sldChg chg="modSp mod">
        <pc:chgData name="Tanmayi Devarasetti" userId="b40f55e6010060b0" providerId="LiveId" clId="{EF2563E4-0D11-49DB-BF7B-9CD73B97AB75}" dt="2023-02-25T11:48:11.163" v="328" actId="1440"/>
        <pc:sldMkLst>
          <pc:docMk/>
          <pc:sldMk cId="0" sldId="278"/>
        </pc:sldMkLst>
        <pc:picChg chg="mod modCrop">
          <ac:chgData name="Tanmayi Devarasetti" userId="b40f55e6010060b0" providerId="LiveId" clId="{EF2563E4-0D11-49DB-BF7B-9CD73B97AB75}" dt="2023-02-25T11:48:11.163" v="328" actId="1440"/>
          <ac:picMkLst>
            <pc:docMk/>
            <pc:sldMk cId="0" sldId="278"/>
            <ac:picMk id="4" creationId="{00000000-0000-0000-0000-000000000000}"/>
          </ac:picMkLst>
        </pc:picChg>
      </pc:sldChg>
      <pc:sldChg chg="modSp del mod">
        <pc:chgData name="Tanmayi Devarasetti" userId="b40f55e6010060b0" providerId="LiveId" clId="{EF2563E4-0D11-49DB-BF7B-9CD73B97AB75}" dt="2023-02-25T14:30:22.175" v="364" actId="47"/>
        <pc:sldMkLst>
          <pc:docMk/>
          <pc:sldMk cId="0" sldId="279"/>
        </pc:sldMkLst>
        <pc:picChg chg="mod modCrop">
          <ac:chgData name="Tanmayi Devarasetti" userId="b40f55e6010060b0" providerId="LiveId" clId="{EF2563E4-0D11-49DB-BF7B-9CD73B97AB75}" dt="2023-02-25T11:51:42.322" v="333" actId="1076"/>
          <ac:picMkLst>
            <pc:docMk/>
            <pc:sldMk cId="0" sldId="279"/>
            <ac:picMk id="11" creationId="{00000000-0000-0000-0000-000000000000}"/>
          </ac:picMkLst>
        </pc:picChg>
      </pc:sldChg>
      <pc:sldChg chg="modSp add del mod">
        <pc:chgData name="Tanmayi Devarasetti" userId="b40f55e6010060b0" providerId="LiveId" clId="{EF2563E4-0D11-49DB-BF7B-9CD73B97AB75}" dt="2023-02-25T14:30:59.289" v="367" actId="47"/>
        <pc:sldMkLst>
          <pc:docMk/>
          <pc:sldMk cId="0" sldId="280"/>
        </pc:sldMkLst>
        <pc:picChg chg="mod modCrop">
          <ac:chgData name="Tanmayi Devarasetti" userId="b40f55e6010060b0" providerId="LiveId" clId="{EF2563E4-0D11-49DB-BF7B-9CD73B97AB75}" dt="2023-02-25T11:52:43.789" v="341" actId="14100"/>
          <ac:picMkLst>
            <pc:docMk/>
            <pc:sldMk cId="0" sldId="280"/>
            <ac:picMk id="12" creationId="{00000000-0000-0000-0000-000000000000}"/>
          </ac:picMkLst>
        </pc:picChg>
        <pc:picChg chg="mod modCrop">
          <ac:chgData name="Tanmayi Devarasetti" userId="b40f55e6010060b0" providerId="LiveId" clId="{EF2563E4-0D11-49DB-BF7B-9CD73B97AB75}" dt="2023-02-25T11:52:47.365" v="342" actId="14100"/>
          <ac:picMkLst>
            <pc:docMk/>
            <pc:sldMk cId="0" sldId="280"/>
            <ac:picMk id="13" creationId="{00000000-0000-0000-0000-000000000000}"/>
          </ac:picMkLst>
        </pc:picChg>
      </pc:sldChg>
      <pc:sldChg chg="addSp delSp modSp mod modClrScheme chgLayout">
        <pc:chgData name="Tanmayi Devarasetti" userId="b40f55e6010060b0" providerId="LiveId" clId="{EF2563E4-0D11-49DB-BF7B-9CD73B97AB75}" dt="2023-02-25T17:52:24.342" v="415" actId="14100"/>
        <pc:sldMkLst>
          <pc:docMk/>
          <pc:sldMk cId="0" sldId="281"/>
        </pc:sldMkLst>
        <pc:spChg chg="add del mod ord">
          <ac:chgData name="Tanmayi Devarasetti" userId="b40f55e6010060b0" providerId="LiveId" clId="{EF2563E4-0D11-49DB-BF7B-9CD73B97AB75}" dt="2023-02-25T17:49:41.930" v="384" actId="700"/>
          <ac:spMkLst>
            <pc:docMk/>
            <pc:sldMk cId="0" sldId="281"/>
            <ac:spMk id="3" creationId="{D981A7FD-1A71-AC3D-FD3B-2B7E99151766}"/>
          </ac:spMkLst>
        </pc:spChg>
        <pc:spChg chg="add mod ord">
          <ac:chgData name="Tanmayi Devarasetti" userId="b40f55e6010060b0" providerId="LiveId" clId="{EF2563E4-0D11-49DB-BF7B-9CD73B97AB75}" dt="2023-02-25T17:52:01.138" v="411" actId="1076"/>
          <ac:spMkLst>
            <pc:docMk/>
            <pc:sldMk cId="0" sldId="281"/>
            <ac:spMk id="4" creationId="{FE9BD20C-DF56-5B5D-8591-0F592269CFA4}"/>
          </ac:spMkLst>
        </pc:spChg>
        <pc:spChg chg="del mod ord">
          <ac:chgData name="Tanmayi Devarasetti" userId="b40f55e6010060b0" providerId="LiveId" clId="{EF2563E4-0D11-49DB-BF7B-9CD73B97AB75}" dt="2023-02-25T17:50:41.584" v="397" actId="931"/>
          <ac:spMkLst>
            <pc:docMk/>
            <pc:sldMk cId="0" sldId="281"/>
            <ac:spMk id="5" creationId="{00000000-0000-0000-0000-000000000000}"/>
          </ac:spMkLst>
        </pc:spChg>
        <pc:spChg chg="del mod">
          <ac:chgData name="Tanmayi Devarasetti" userId="b40f55e6010060b0" providerId="LiveId" clId="{EF2563E4-0D11-49DB-BF7B-9CD73B97AB75}" dt="2023-02-25T17:49:41.930" v="384" actId="700"/>
          <ac:spMkLst>
            <pc:docMk/>
            <pc:sldMk cId="0" sldId="281"/>
            <ac:spMk id="7" creationId="{00000000-0000-0000-0000-000000000000}"/>
          </ac:spMkLst>
        </pc:spChg>
        <pc:picChg chg="add mod modCrop">
          <ac:chgData name="Tanmayi Devarasetti" userId="b40f55e6010060b0" providerId="LiveId" clId="{EF2563E4-0D11-49DB-BF7B-9CD73B97AB75}" dt="2023-02-25T17:52:24.342" v="415" actId="14100"/>
          <ac:picMkLst>
            <pc:docMk/>
            <pc:sldMk cId="0" sldId="281"/>
            <ac:picMk id="8" creationId="{4663D778-9E45-FA03-31FB-1A55BD9946D1}"/>
          </ac:picMkLst>
        </pc:picChg>
        <pc:picChg chg="mod ord modCrop">
          <ac:chgData name="Tanmayi Devarasetti" userId="b40f55e6010060b0" providerId="LiveId" clId="{EF2563E4-0D11-49DB-BF7B-9CD73B97AB75}" dt="2023-02-25T17:52:19.059" v="414" actId="14100"/>
          <ac:picMkLst>
            <pc:docMk/>
            <pc:sldMk cId="0" sldId="281"/>
            <ac:picMk id="9" creationId="{00000000-0000-0000-0000-000000000000}"/>
          </ac:picMkLst>
        </pc:picChg>
        <pc:picChg chg="del mod modCrop">
          <ac:chgData name="Tanmayi Devarasetti" userId="b40f55e6010060b0" providerId="LiveId" clId="{EF2563E4-0D11-49DB-BF7B-9CD73B97AB75}" dt="2023-02-25T17:48:56.166" v="370" actId="478"/>
          <ac:picMkLst>
            <pc:docMk/>
            <pc:sldMk cId="0" sldId="281"/>
            <ac:picMk id="10" creationId="{00000000-0000-0000-0000-000000000000}"/>
          </ac:picMkLst>
        </pc:picChg>
      </pc:sldChg>
      <pc:sldChg chg="modSp mod">
        <pc:chgData name="Tanmayi Devarasetti" userId="b40f55e6010060b0" providerId="LiveId" clId="{EF2563E4-0D11-49DB-BF7B-9CD73B97AB75}" dt="2023-02-25T11:47:51.033" v="324" actId="1440"/>
        <pc:sldMkLst>
          <pc:docMk/>
          <pc:sldMk cId="0" sldId="282"/>
        </pc:sldMkLst>
        <pc:picChg chg="mod modCrop">
          <ac:chgData name="Tanmayi Devarasetti" userId="b40f55e6010060b0" providerId="LiveId" clId="{EF2563E4-0D11-49DB-BF7B-9CD73B97AB75}" dt="2023-02-25T11:47:47.502" v="323" actId="1440"/>
          <ac:picMkLst>
            <pc:docMk/>
            <pc:sldMk cId="0" sldId="282"/>
            <ac:picMk id="5" creationId="{00000000-0000-0000-0000-000000000000}"/>
          </ac:picMkLst>
        </pc:picChg>
        <pc:picChg chg="mod modCrop">
          <ac:chgData name="Tanmayi Devarasetti" userId="b40f55e6010060b0" providerId="LiveId" clId="{EF2563E4-0D11-49DB-BF7B-9CD73B97AB75}" dt="2023-02-25T11:47:51.033" v="324" actId="1440"/>
          <ac:picMkLst>
            <pc:docMk/>
            <pc:sldMk cId="0" sldId="282"/>
            <ac:picMk id="6" creationId="{00000000-0000-0000-0000-000000000000}"/>
          </ac:picMkLst>
        </pc:picChg>
      </pc:sldChg>
      <pc:sldChg chg="modSp mod">
        <pc:chgData name="Tanmayi Devarasetti" userId="b40f55e6010060b0" providerId="LiveId" clId="{EF2563E4-0D11-49DB-BF7B-9CD73B97AB75}" dt="2023-02-25T11:54:38.527" v="363" actId="1076"/>
        <pc:sldMkLst>
          <pc:docMk/>
          <pc:sldMk cId="0" sldId="283"/>
        </pc:sldMkLst>
        <pc:spChg chg="mod">
          <ac:chgData name="Tanmayi Devarasetti" userId="b40f55e6010060b0" providerId="LiveId" clId="{EF2563E4-0D11-49DB-BF7B-9CD73B97AB75}" dt="2023-02-25T11:54:23.061" v="360" actId="1076"/>
          <ac:spMkLst>
            <pc:docMk/>
            <pc:sldMk cId="0" sldId="283"/>
            <ac:spMk id="2" creationId="{00000000-0000-0000-0000-000000000000}"/>
          </ac:spMkLst>
        </pc:spChg>
        <pc:picChg chg="mod modCrop">
          <ac:chgData name="Tanmayi Devarasetti" userId="b40f55e6010060b0" providerId="LiveId" clId="{EF2563E4-0D11-49DB-BF7B-9CD73B97AB75}" dt="2023-02-25T11:54:38.527" v="363" actId="1076"/>
          <ac:picMkLst>
            <pc:docMk/>
            <pc:sldMk cId="0" sldId="283"/>
            <ac:picMk id="4" creationId="{00000000-0000-0000-0000-000000000000}"/>
          </ac:picMkLst>
        </pc:picChg>
      </pc:sldChg>
      <pc:sldChg chg="modSp mod">
        <pc:chgData name="Tanmayi Devarasetti" userId="b40f55e6010060b0" providerId="LiveId" clId="{EF2563E4-0D11-49DB-BF7B-9CD73B97AB75}" dt="2023-02-25T10:02:20.562" v="140" actId="113"/>
        <pc:sldMkLst>
          <pc:docMk/>
          <pc:sldMk cId="0" sldId="284"/>
        </pc:sldMkLst>
        <pc:spChg chg="mod">
          <ac:chgData name="Tanmayi Devarasetti" userId="b40f55e6010060b0" providerId="LiveId" clId="{EF2563E4-0D11-49DB-BF7B-9CD73B97AB75}" dt="2023-02-25T10:02:04.599" v="135"/>
          <ac:spMkLst>
            <pc:docMk/>
            <pc:sldMk cId="0" sldId="284"/>
            <ac:spMk id="2" creationId="{00000000-0000-0000-0000-000000000000}"/>
          </ac:spMkLst>
        </pc:spChg>
        <pc:spChg chg="mod">
          <ac:chgData name="Tanmayi Devarasetti" userId="b40f55e6010060b0" providerId="LiveId" clId="{EF2563E4-0D11-49DB-BF7B-9CD73B97AB75}" dt="2023-02-25T10:02:20.562" v="140" actId="113"/>
          <ac:spMkLst>
            <pc:docMk/>
            <pc:sldMk cId="0" sldId="284"/>
            <ac:spMk id="3" creationId="{00000000-0000-0000-0000-000000000000}"/>
          </ac:spMkLst>
        </pc:spChg>
      </pc:sldChg>
      <pc:sldChg chg="modSp mod">
        <pc:chgData name="Tanmayi Devarasetti" userId="b40f55e6010060b0" providerId="LiveId" clId="{EF2563E4-0D11-49DB-BF7B-9CD73B97AB75}" dt="2023-02-25T17:54:30.795" v="439" actId="1440"/>
        <pc:sldMkLst>
          <pc:docMk/>
          <pc:sldMk cId="0" sldId="285"/>
        </pc:sldMkLst>
        <pc:picChg chg="mod modCrop">
          <ac:chgData name="Tanmayi Devarasetti" userId="b40f55e6010060b0" providerId="LiveId" clId="{EF2563E4-0D11-49DB-BF7B-9CD73B97AB75}" dt="2023-02-25T17:54:30.795" v="439" actId="1440"/>
          <ac:picMkLst>
            <pc:docMk/>
            <pc:sldMk cId="0" sldId="285"/>
            <ac:picMk id="4" creationId="{00000000-0000-0000-0000-000000000000}"/>
          </ac:picMkLst>
        </pc:picChg>
      </pc:sldChg>
      <pc:sldChg chg="modSp mod">
        <pc:chgData name="Tanmayi Devarasetti" userId="b40f55e6010060b0" providerId="LiveId" clId="{EF2563E4-0D11-49DB-BF7B-9CD73B97AB75}" dt="2023-02-25T17:54:51.391" v="443" actId="1440"/>
        <pc:sldMkLst>
          <pc:docMk/>
          <pc:sldMk cId="0" sldId="286"/>
        </pc:sldMkLst>
        <pc:picChg chg="mod modCrop">
          <ac:chgData name="Tanmayi Devarasetti" userId="b40f55e6010060b0" providerId="LiveId" clId="{EF2563E4-0D11-49DB-BF7B-9CD73B97AB75}" dt="2023-02-25T17:54:51.391" v="443" actId="1440"/>
          <ac:picMkLst>
            <pc:docMk/>
            <pc:sldMk cId="0" sldId="286"/>
            <ac:picMk id="4" creationId="{00000000-0000-0000-0000-000000000000}"/>
          </ac:picMkLst>
        </pc:picChg>
      </pc:sldChg>
      <pc:sldChg chg="modSp mod">
        <pc:chgData name="Tanmayi Devarasetti" userId="b40f55e6010060b0" providerId="LiveId" clId="{EF2563E4-0D11-49DB-BF7B-9CD73B97AB75}" dt="2023-02-25T18:11:43.559" v="585" actId="14100"/>
        <pc:sldMkLst>
          <pc:docMk/>
          <pc:sldMk cId="0" sldId="287"/>
        </pc:sldMkLst>
        <pc:picChg chg="mod modCrop">
          <ac:chgData name="Tanmayi Devarasetti" userId="b40f55e6010060b0" providerId="LiveId" clId="{EF2563E4-0D11-49DB-BF7B-9CD73B97AB75}" dt="2023-02-25T17:55:25.698" v="449" actId="1440"/>
          <ac:picMkLst>
            <pc:docMk/>
            <pc:sldMk cId="0" sldId="287"/>
            <ac:picMk id="6" creationId="{00000000-0000-0000-0000-000000000000}"/>
          </ac:picMkLst>
        </pc:picChg>
        <pc:picChg chg="mod modCrop">
          <ac:chgData name="Tanmayi Devarasetti" userId="b40f55e6010060b0" providerId="LiveId" clId="{EF2563E4-0D11-49DB-BF7B-9CD73B97AB75}" dt="2023-02-25T18:11:43.559" v="585" actId="14100"/>
          <ac:picMkLst>
            <pc:docMk/>
            <pc:sldMk cId="0" sldId="287"/>
            <ac:picMk id="7" creationId="{00000000-0000-0000-0000-000000000000}"/>
          </ac:picMkLst>
        </pc:picChg>
      </pc:sldChg>
      <pc:sldChg chg="modSp mod">
        <pc:chgData name="Tanmayi Devarasetti" userId="b40f55e6010060b0" providerId="LiveId" clId="{EF2563E4-0D11-49DB-BF7B-9CD73B97AB75}" dt="2023-02-25T17:55:47.148" v="453" actId="1440"/>
        <pc:sldMkLst>
          <pc:docMk/>
          <pc:sldMk cId="0" sldId="288"/>
        </pc:sldMkLst>
        <pc:picChg chg="mod modCrop">
          <ac:chgData name="Tanmayi Devarasetti" userId="b40f55e6010060b0" providerId="LiveId" clId="{EF2563E4-0D11-49DB-BF7B-9CD73B97AB75}" dt="2023-02-25T17:55:47.148" v="453" actId="1440"/>
          <ac:picMkLst>
            <pc:docMk/>
            <pc:sldMk cId="0" sldId="288"/>
            <ac:picMk id="4" creationId="{00000000-0000-0000-0000-000000000000}"/>
          </ac:picMkLst>
        </pc:picChg>
      </pc:sldChg>
      <pc:sldChg chg="modSp mod">
        <pc:chgData name="Tanmayi Devarasetti" userId="b40f55e6010060b0" providerId="LiveId" clId="{EF2563E4-0D11-49DB-BF7B-9CD73B97AB75}" dt="2023-02-25T18:11:35.392" v="584" actId="1076"/>
        <pc:sldMkLst>
          <pc:docMk/>
          <pc:sldMk cId="0" sldId="289"/>
        </pc:sldMkLst>
        <pc:picChg chg="mod modCrop">
          <ac:chgData name="Tanmayi Devarasetti" userId="b40f55e6010060b0" providerId="LiveId" clId="{EF2563E4-0D11-49DB-BF7B-9CD73B97AB75}" dt="2023-02-25T18:11:28.403" v="581" actId="14100"/>
          <ac:picMkLst>
            <pc:docMk/>
            <pc:sldMk cId="0" sldId="289"/>
            <ac:picMk id="8" creationId="{00000000-0000-0000-0000-000000000000}"/>
          </ac:picMkLst>
        </pc:picChg>
        <pc:picChg chg="mod modCrop">
          <ac:chgData name="Tanmayi Devarasetti" userId="b40f55e6010060b0" providerId="LiveId" clId="{EF2563E4-0D11-49DB-BF7B-9CD73B97AB75}" dt="2023-02-25T18:11:35.392" v="584" actId="1076"/>
          <ac:picMkLst>
            <pc:docMk/>
            <pc:sldMk cId="0" sldId="289"/>
            <ac:picMk id="9" creationId="{00000000-0000-0000-0000-000000000000}"/>
          </ac:picMkLst>
        </pc:picChg>
      </pc:sldChg>
      <pc:sldChg chg="modSp mod">
        <pc:chgData name="Tanmayi Devarasetti" userId="b40f55e6010060b0" providerId="LiveId" clId="{EF2563E4-0D11-49DB-BF7B-9CD73B97AB75}" dt="2023-02-25T17:57:06.122" v="465" actId="14100"/>
        <pc:sldMkLst>
          <pc:docMk/>
          <pc:sldMk cId="0" sldId="290"/>
        </pc:sldMkLst>
        <pc:picChg chg="mod modCrop">
          <ac:chgData name="Tanmayi Devarasetti" userId="b40f55e6010060b0" providerId="LiveId" clId="{EF2563E4-0D11-49DB-BF7B-9CD73B97AB75}" dt="2023-02-25T17:57:03.581" v="464" actId="14100"/>
          <ac:picMkLst>
            <pc:docMk/>
            <pc:sldMk cId="0" sldId="290"/>
            <ac:picMk id="6" creationId="{00000000-0000-0000-0000-000000000000}"/>
          </ac:picMkLst>
        </pc:picChg>
        <pc:picChg chg="mod modCrop">
          <ac:chgData name="Tanmayi Devarasetti" userId="b40f55e6010060b0" providerId="LiveId" clId="{EF2563E4-0D11-49DB-BF7B-9CD73B97AB75}" dt="2023-02-25T17:57:06.122" v="465" actId="14100"/>
          <ac:picMkLst>
            <pc:docMk/>
            <pc:sldMk cId="0" sldId="290"/>
            <ac:picMk id="13" creationId="{00000000-0000-0000-0000-000000000000}"/>
          </ac:picMkLst>
        </pc:picChg>
      </pc:sldChg>
      <pc:sldChg chg="modSp mod">
        <pc:chgData name="Tanmayi Devarasetti" userId="b40f55e6010060b0" providerId="LiveId" clId="{EF2563E4-0D11-49DB-BF7B-9CD73B97AB75}" dt="2023-02-25T17:57:38.147" v="471" actId="14100"/>
        <pc:sldMkLst>
          <pc:docMk/>
          <pc:sldMk cId="0" sldId="292"/>
        </pc:sldMkLst>
        <pc:spChg chg="mod">
          <ac:chgData name="Tanmayi Devarasetti" userId="b40f55e6010060b0" providerId="LiveId" clId="{EF2563E4-0D11-49DB-BF7B-9CD73B97AB75}" dt="2023-02-25T10:01:49.464" v="131" actId="1076"/>
          <ac:spMkLst>
            <pc:docMk/>
            <pc:sldMk cId="0" sldId="292"/>
            <ac:spMk id="8" creationId="{00000000-0000-0000-0000-000000000000}"/>
          </ac:spMkLst>
        </pc:spChg>
        <pc:picChg chg="mod modCrop">
          <ac:chgData name="Tanmayi Devarasetti" userId="b40f55e6010060b0" providerId="LiveId" clId="{EF2563E4-0D11-49DB-BF7B-9CD73B97AB75}" dt="2023-02-25T17:57:34.637" v="470" actId="14100"/>
          <ac:picMkLst>
            <pc:docMk/>
            <pc:sldMk cId="0" sldId="292"/>
            <ac:picMk id="10" creationId="{00000000-0000-0000-0000-000000000000}"/>
          </ac:picMkLst>
        </pc:picChg>
        <pc:picChg chg="mod modCrop">
          <ac:chgData name="Tanmayi Devarasetti" userId="b40f55e6010060b0" providerId="LiveId" clId="{EF2563E4-0D11-49DB-BF7B-9CD73B97AB75}" dt="2023-02-25T17:57:38.147" v="471" actId="14100"/>
          <ac:picMkLst>
            <pc:docMk/>
            <pc:sldMk cId="0" sldId="292"/>
            <ac:picMk id="11" creationId="{00000000-0000-0000-0000-000000000000}"/>
          </ac:picMkLst>
        </pc:picChg>
      </pc:sldChg>
      <pc:sldChg chg="modSp mod">
        <pc:chgData name="Tanmayi Devarasetti" userId="b40f55e6010060b0" providerId="LiveId" clId="{EF2563E4-0D11-49DB-BF7B-9CD73B97AB75}" dt="2023-02-25T17:57:55.433" v="473" actId="1440"/>
        <pc:sldMkLst>
          <pc:docMk/>
          <pc:sldMk cId="0" sldId="293"/>
        </pc:sldMkLst>
        <pc:picChg chg="mod modCrop">
          <ac:chgData name="Tanmayi Devarasetti" userId="b40f55e6010060b0" providerId="LiveId" clId="{EF2563E4-0D11-49DB-BF7B-9CD73B97AB75}" dt="2023-02-25T17:57:55.433" v="473" actId="1440"/>
          <ac:picMkLst>
            <pc:docMk/>
            <pc:sldMk cId="0" sldId="293"/>
            <ac:picMk id="9" creationId="{00000000-0000-0000-0000-000000000000}"/>
          </ac:picMkLst>
        </pc:picChg>
      </pc:sldChg>
      <pc:sldChg chg="modSp mod">
        <pc:chgData name="Tanmayi Devarasetti" userId="b40f55e6010060b0" providerId="LiveId" clId="{EF2563E4-0D11-49DB-BF7B-9CD73B97AB75}" dt="2023-02-25T17:58:11.529" v="475" actId="1440"/>
        <pc:sldMkLst>
          <pc:docMk/>
          <pc:sldMk cId="0" sldId="294"/>
        </pc:sldMkLst>
        <pc:picChg chg="mod modCrop">
          <ac:chgData name="Tanmayi Devarasetti" userId="b40f55e6010060b0" providerId="LiveId" clId="{EF2563E4-0D11-49DB-BF7B-9CD73B97AB75}" dt="2023-02-25T17:58:11.529" v="475" actId="1440"/>
          <ac:picMkLst>
            <pc:docMk/>
            <pc:sldMk cId="0" sldId="294"/>
            <ac:picMk id="8" creationId="{00000000-0000-0000-0000-000000000000}"/>
          </ac:picMkLst>
        </pc:picChg>
      </pc:sldChg>
      <pc:sldChg chg="modSp mod">
        <pc:chgData name="Tanmayi Devarasetti" userId="b40f55e6010060b0" providerId="LiveId" clId="{EF2563E4-0D11-49DB-BF7B-9CD73B97AB75}" dt="2023-02-26T06:41:23.511" v="604" actId="1076"/>
        <pc:sldMkLst>
          <pc:docMk/>
          <pc:sldMk cId="0" sldId="295"/>
        </pc:sldMkLst>
        <pc:spChg chg="mod">
          <ac:chgData name="Tanmayi Devarasetti" userId="b40f55e6010060b0" providerId="LiveId" clId="{EF2563E4-0D11-49DB-BF7B-9CD73B97AB75}" dt="2023-02-26T06:41:21.699" v="603" actId="113"/>
          <ac:spMkLst>
            <pc:docMk/>
            <pc:sldMk cId="0" sldId="295"/>
            <ac:spMk id="7" creationId="{00000000-0000-0000-0000-000000000000}"/>
          </ac:spMkLst>
        </pc:spChg>
        <pc:picChg chg="mod modCrop">
          <ac:chgData name="Tanmayi Devarasetti" userId="b40f55e6010060b0" providerId="LiveId" clId="{EF2563E4-0D11-49DB-BF7B-9CD73B97AB75}" dt="2023-02-26T06:41:23.511" v="604" actId="1076"/>
          <ac:picMkLst>
            <pc:docMk/>
            <pc:sldMk cId="0" sldId="295"/>
            <ac:picMk id="9" creationId="{00000000-0000-0000-0000-000000000000}"/>
          </ac:picMkLst>
        </pc:picChg>
      </pc:sldChg>
      <pc:sldChg chg="modSp mod">
        <pc:chgData name="Tanmayi Devarasetti" userId="b40f55e6010060b0" providerId="LiveId" clId="{EF2563E4-0D11-49DB-BF7B-9CD73B97AB75}" dt="2023-02-25T17:58:46.704" v="479" actId="1440"/>
        <pc:sldMkLst>
          <pc:docMk/>
          <pc:sldMk cId="0" sldId="296"/>
        </pc:sldMkLst>
        <pc:picChg chg="mod modCrop">
          <ac:chgData name="Tanmayi Devarasetti" userId="b40f55e6010060b0" providerId="LiveId" clId="{EF2563E4-0D11-49DB-BF7B-9CD73B97AB75}" dt="2023-02-25T17:58:46.704" v="479" actId="1440"/>
          <ac:picMkLst>
            <pc:docMk/>
            <pc:sldMk cId="0" sldId="296"/>
            <ac:picMk id="9" creationId="{00000000-0000-0000-0000-000000000000}"/>
          </ac:picMkLst>
        </pc:picChg>
      </pc:sldChg>
      <pc:sldChg chg="modSp mod">
        <pc:chgData name="Tanmayi Devarasetti" userId="b40f55e6010060b0" providerId="LiveId" clId="{EF2563E4-0D11-49DB-BF7B-9CD73B97AB75}" dt="2023-02-25T17:58:57.445" v="481" actId="1440"/>
        <pc:sldMkLst>
          <pc:docMk/>
          <pc:sldMk cId="0" sldId="297"/>
        </pc:sldMkLst>
        <pc:picChg chg="mod modCrop">
          <ac:chgData name="Tanmayi Devarasetti" userId="b40f55e6010060b0" providerId="LiveId" clId="{EF2563E4-0D11-49DB-BF7B-9CD73B97AB75}" dt="2023-02-25T17:58:57.445" v="481" actId="1440"/>
          <ac:picMkLst>
            <pc:docMk/>
            <pc:sldMk cId="0" sldId="297"/>
            <ac:picMk id="4" creationId="{00000000-0000-0000-0000-000000000000}"/>
          </ac:picMkLst>
        </pc:picChg>
      </pc:sldChg>
      <pc:sldChg chg="addSp delSp modSp mod">
        <pc:chgData name="Tanmayi Devarasetti" userId="b40f55e6010060b0" providerId="LiveId" clId="{EF2563E4-0D11-49DB-BF7B-9CD73B97AB75}" dt="2023-02-25T18:01:49.608" v="505" actId="1076"/>
        <pc:sldMkLst>
          <pc:docMk/>
          <pc:sldMk cId="0" sldId="298"/>
        </pc:sldMkLst>
        <pc:spChg chg="add del mod">
          <ac:chgData name="Tanmayi Devarasetti" userId="b40f55e6010060b0" providerId="LiveId" clId="{EF2563E4-0D11-49DB-BF7B-9CD73B97AB75}" dt="2023-02-25T18:00:45.722" v="491" actId="931"/>
          <ac:spMkLst>
            <pc:docMk/>
            <pc:sldMk cId="0" sldId="298"/>
            <ac:spMk id="3" creationId="{164CC75A-9EEC-32A2-9070-B3FC44C2753C}"/>
          </ac:spMkLst>
        </pc:spChg>
        <pc:picChg chg="add mod modCrop">
          <ac:chgData name="Tanmayi Devarasetti" userId="b40f55e6010060b0" providerId="LiveId" clId="{EF2563E4-0D11-49DB-BF7B-9CD73B97AB75}" dt="2023-02-25T18:01:49.608" v="505" actId="1076"/>
          <ac:picMkLst>
            <pc:docMk/>
            <pc:sldMk cId="0" sldId="298"/>
            <ac:picMk id="5" creationId="{2E7F807F-9B28-9059-C50B-56738B8DBE93}"/>
          </ac:picMkLst>
        </pc:picChg>
        <pc:picChg chg="mod modCrop">
          <ac:chgData name="Tanmayi Devarasetti" userId="b40f55e6010060b0" providerId="LiveId" clId="{EF2563E4-0D11-49DB-BF7B-9CD73B97AB75}" dt="2023-02-25T18:01:45.361" v="504" actId="14100"/>
          <ac:picMkLst>
            <pc:docMk/>
            <pc:sldMk cId="0" sldId="298"/>
            <ac:picMk id="7" creationId="{00000000-0000-0000-0000-000000000000}"/>
          </ac:picMkLst>
        </pc:picChg>
        <pc:picChg chg="add mod modCrop">
          <ac:chgData name="Tanmayi Devarasetti" userId="b40f55e6010060b0" providerId="LiveId" clId="{EF2563E4-0D11-49DB-BF7B-9CD73B97AB75}" dt="2023-02-25T18:01:42.313" v="503" actId="14100"/>
          <ac:picMkLst>
            <pc:docMk/>
            <pc:sldMk cId="0" sldId="298"/>
            <ac:picMk id="8" creationId="{77967BAA-B942-09B3-8EBD-6B355D6E0D71}"/>
          </ac:picMkLst>
        </pc:picChg>
        <pc:picChg chg="del mod">
          <ac:chgData name="Tanmayi Devarasetti" userId="b40f55e6010060b0" providerId="LiveId" clId="{EF2563E4-0D11-49DB-BF7B-9CD73B97AB75}" dt="2023-02-25T18:00:32.900" v="488" actId="21"/>
          <ac:picMkLst>
            <pc:docMk/>
            <pc:sldMk cId="0" sldId="298"/>
            <ac:picMk id="9" creationId="{00000000-0000-0000-0000-000000000000}"/>
          </ac:picMkLst>
        </pc:picChg>
      </pc:sldChg>
      <pc:sldChg chg="modSp mod">
        <pc:chgData name="Tanmayi Devarasetti" userId="b40f55e6010060b0" providerId="LiveId" clId="{EF2563E4-0D11-49DB-BF7B-9CD73B97AB75}" dt="2023-02-25T18:02:18.228" v="510" actId="1076"/>
        <pc:sldMkLst>
          <pc:docMk/>
          <pc:sldMk cId="0" sldId="299"/>
        </pc:sldMkLst>
        <pc:picChg chg="mod modCrop">
          <ac:chgData name="Tanmayi Devarasetti" userId="b40f55e6010060b0" providerId="LiveId" clId="{EF2563E4-0D11-49DB-BF7B-9CD73B97AB75}" dt="2023-02-25T18:02:12.310" v="508" actId="1440"/>
          <ac:picMkLst>
            <pc:docMk/>
            <pc:sldMk cId="0" sldId="299"/>
            <ac:picMk id="5" creationId="{00000000-0000-0000-0000-000000000000}"/>
          </ac:picMkLst>
        </pc:picChg>
        <pc:picChg chg="mod modCrop">
          <ac:chgData name="Tanmayi Devarasetti" userId="b40f55e6010060b0" providerId="LiveId" clId="{EF2563E4-0D11-49DB-BF7B-9CD73B97AB75}" dt="2023-02-25T18:02:18.228" v="510" actId="1076"/>
          <ac:picMkLst>
            <pc:docMk/>
            <pc:sldMk cId="0" sldId="299"/>
            <ac:picMk id="6" creationId="{00000000-0000-0000-0000-000000000000}"/>
          </ac:picMkLst>
        </pc:picChg>
      </pc:sldChg>
      <pc:sldChg chg="modSp mod">
        <pc:chgData name="Tanmayi Devarasetti" userId="b40f55e6010060b0" providerId="LiveId" clId="{EF2563E4-0D11-49DB-BF7B-9CD73B97AB75}" dt="2023-02-25T18:02:33.161" v="512" actId="1440"/>
        <pc:sldMkLst>
          <pc:docMk/>
          <pc:sldMk cId="0" sldId="300"/>
        </pc:sldMkLst>
        <pc:picChg chg="mod modCrop">
          <ac:chgData name="Tanmayi Devarasetti" userId="b40f55e6010060b0" providerId="LiveId" clId="{EF2563E4-0D11-49DB-BF7B-9CD73B97AB75}" dt="2023-02-25T18:02:33.161" v="512" actId="1440"/>
          <ac:picMkLst>
            <pc:docMk/>
            <pc:sldMk cId="0" sldId="300"/>
            <ac:picMk id="10" creationId="{00000000-0000-0000-0000-000000000000}"/>
          </ac:picMkLst>
        </pc:picChg>
      </pc:sldChg>
      <pc:sldChg chg="modSp mod">
        <pc:chgData name="Tanmayi Devarasetti" userId="b40f55e6010060b0" providerId="LiveId" clId="{EF2563E4-0D11-49DB-BF7B-9CD73B97AB75}" dt="2023-02-26T06:56:35.229" v="605" actId="14826"/>
        <pc:sldMkLst>
          <pc:docMk/>
          <pc:sldMk cId="0" sldId="301"/>
        </pc:sldMkLst>
        <pc:picChg chg="mod modCrop">
          <ac:chgData name="Tanmayi Devarasetti" userId="b40f55e6010060b0" providerId="LiveId" clId="{EF2563E4-0D11-49DB-BF7B-9CD73B97AB75}" dt="2023-02-26T06:56:35.229" v="605" actId="14826"/>
          <ac:picMkLst>
            <pc:docMk/>
            <pc:sldMk cId="0" sldId="301"/>
            <ac:picMk id="8" creationId="{00000000-0000-0000-0000-000000000000}"/>
          </ac:picMkLst>
        </pc:picChg>
        <pc:picChg chg="mod modCrop">
          <ac:chgData name="Tanmayi Devarasetti" userId="b40f55e6010060b0" providerId="LiveId" clId="{EF2563E4-0D11-49DB-BF7B-9CD73B97AB75}" dt="2023-02-25T18:03:17.781" v="522" actId="1440"/>
          <ac:picMkLst>
            <pc:docMk/>
            <pc:sldMk cId="0" sldId="301"/>
            <ac:picMk id="9" creationId="{00000000-0000-0000-0000-000000000000}"/>
          </ac:picMkLst>
        </pc:picChg>
      </pc:sldChg>
      <pc:sldChg chg="modSp mod">
        <pc:chgData name="Tanmayi Devarasetti" userId="b40f55e6010060b0" providerId="LiveId" clId="{EF2563E4-0D11-49DB-BF7B-9CD73B97AB75}" dt="2023-02-26T07:01:32.360" v="606" actId="1036"/>
        <pc:sldMkLst>
          <pc:docMk/>
          <pc:sldMk cId="0" sldId="302"/>
        </pc:sldMkLst>
        <pc:picChg chg="mod modCrop">
          <ac:chgData name="Tanmayi Devarasetti" userId="b40f55e6010060b0" providerId="LiveId" clId="{EF2563E4-0D11-49DB-BF7B-9CD73B97AB75}" dt="2023-02-25T18:03:56.152" v="529" actId="14100"/>
          <ac:picMkLst>
            <pc:docMk/>
            <pc:sldMk cId="0" sldId="302"/>
            <ac:picMk id="5" creationId="{00000000-0000-0000-0000-000000000000}"/>
          </ac:picMkLst>
        </pc:picChg>
        <pc:picChg chg="mod modCrop">
          <ac:chgData name="Tanmayi Devarasetti" userId="b40f55e6010060b0" providerId="LiveId" clId="{EF2563E4-0D11-49DB-BF7B-9CD73B97AB75}" dt="2023-02-26T07:01:32.360" v="606" actId="1036"/>
          <ac:picMkLst>
            <pc:docMk/>
            <pc:sldMk cId="0" sldId="302"/>
            <ac:picMk id="6" creationId="{00000000-0000-0000-0000-000000000000}"/>
          </ac:picMkLst>
        </pc:picChg>
      </pc:sldChg>
      <pc:sldChg chg="modSp mod">
        <pc:chgData name="Tanmayi Devarasetti" userId="b40f55e6010060b0" providerId="LiveId" clId="{EF2563E4-0D11-49DB-BF7B-9CD73B97AB75}" dt="2023-02-25T18:04:26.644" v="534" actId="1440"/>
        <pc:sldMkLst>
          <pc:docMk/>
          <pc:sldMk cId="0" sldId="303"/>
        </pc:sldMkLst>
        <pc:picChg chg="mod modCrop">
          <ac:chgData name="Tanmayi Devarasetti" userId="b40f55e6010060b0" providerId="LiveId" clId="{EF2563E4-0D11-49DB-BF7B-9CD73B97AB75}" dt="2023-02-25T18:04:26.644" v="534" actId="1440"/>
          <ac:picMkLst>
            <pc:docMk/>
            <pc:sldMk cId="0" sldId="303"/>
            <ac:picMk id="7" creationId="{00000000-0000-0000-0000-000000000000}"/>
          </ac:picMkLst>
        </pc:picChg>
      </pc:sldChg>
      <pc:sldChg chg="modSp mod">
        <pc:chgData name="Tanmayi Devarasetti" userId="b40f55e6010060b0" providerId="LiveId" clId="{EF2563E4-0D11-49DB-BF7B-9CD73B97AB75}" dt="2023-02-25T18:05:09.503" v="542" actId="1440"/>
        <pc:sldMkLst>
          <pc:docMk/>
          <pc:sldMk cId="0" sldId="304"/>
        </pc:sldMkLst>
        <pc:picChg chg="mod modCrop">
          <ac:chgData name="Tanmayi Devarasetti" userId="b40f55e6010060b0" providerId="LiveId" clId="{EF2563E4-0D11-49DB-BF7B-9CD73B97AB75}" dt="2023-02-25T18:05:06.160" v="541" actId="1440"/>
          <ac:picMkLst>
            <pc:docMk/>
            <pc:sldMk cId="0" sldId="304"/>
            <ac:picMk id="5" creationId="{00000000-0000-0000-0000-000000000000}"/>
          </ac:picMkLst>
        </pc:picChg>
        <pc:picChg chg="mod modCrop">
          <ac:chgData name="Tanmayi Devarasetti" userId="b40f55e6010060b0" providerId="LiveId" clId="{EF2563E4-0D11-49DB-BF7B-9CD73B97AB75}" dt="2023-02-25T18:05:09.503" v="542" actId="1440"/>
          <ac:picMkLst>
            <pc:docMk/>
            <pc:sldMk cId="0" sldId="304"/>
            <ac:picMk id="6" creationId="{00000000-0000-0000-0000-000000000000}"/>
          </ac:picMkLst>
        </pc:picChg>
      </pc:sldChg>
      <pc:sldChg chg="modSp mod">
        <pc:chgData name="Tanmayi Devarasetti" userId="b40f55e6010060b0" providerId="LiveId" clId="{EF2563E4-0D11-49DB-BF7B-9CD73B97AB75}" dt="2023-02-25T18:05:23.061" v="544" actId="1440"/>
        <pc:sldMkLst>
          <pc:docMk/>
          <pc:sldMk cId="0" sldId="305"/>
        </pc:sldMkLst>
        <pc:picChg chg="mod modCrop">
          <ac:chgData name="Tanmayi Devarasetti" userId="b40f55e6010060b0" providerId="LiveId" clId="{EF2563E4-0D11-49DB-BF7B-9CD73B97AB75}" dt="2023-02-25T18:05:23.061" v="544" actId="1440"/>
          <ac:picMkLst>
            <pc:docMk/>
            <pc:sldMk cId="0" sldId="305"/>
            <ac:picMk id="7" creationId="{00000000-0000-0000-0000-000000000000}"/>
          </ac:picMkLst>
        </pc:picChg>
      </pc:sldChg>
      <pc:sldChg chg="addSp delSp modSp mod">
        <pc:chgData name="Tanmayi Devarasetti" userId="b40f55e6010060b0" providerId="LiveId" clId="{EF2563E4-0D11-49DB-BF7B-9CD73B97AB75}" dt="2023-02-25T18:07:17.237" v="558" actId="14100"/>
        <pc:sldMkLst>
          <pc:docMk/>
          <pc:sldMk cId="0" sldId="306"/>
        </pc:sldMkLst>
        <pc:spChg chg="add del mod">
          <ac:chgData name="Tanmayi Devarasetti" userId="b40f55e6010060b0" providerId="LiveId" clId="{EF2563E4-0D11-49DB-BF7B-9CD73B97AB75}" dt="2023-02-25T10:47:30.895" v="240" actId="931"/>
          <ac:spMkLst>
            <pc:docMk/>
            <pc:sldMk cId="0" sldId="306"/>
            <ac:spMk id="3" creationId="{2E8F6CA8-D807-39A2-7F15-6B426C2FFED2}"/>
          </ac:spMkLst>
        </pc:spChg>
        <pc:spChg chg="mod">
          <ac:chgData name="Tanmayi Devarasetti" userId="b40f55e6010060b0" providerId="LiveId" clId="{EF2563E4-0D11-49DB-BF7B-9CD73B97AB75}" dt="2023-02-25T18:06:22.200" v="555" actId="255"/>
          <ac:spMkLst>
            <pc:docMk/>
            <pc:sldMk cId="0" sldId="306"/>
            <ac:spMk id="7" creationId="{00000000-0000-0000-0000-000000000000}"/>
          </ac:spMkLst>
        </pc:spChg>
        <pc:picChg chg="add mod modCrop">
          <ac:chgData name="Tanmayi Devarasetti" userId="b40f55e6010060b0" providerId="LiveId" clId="{EF2563E4-0D11-49DB-BF7B-9CD73B97AB75}" dt="2023-02-25T18:07:17.237" v="558" actId="14100"/>
          <ac:picMkLst>
            <pc:docMk/>
            <pc:sldMk cId="0" sldId="306"/>
            <ac:picMk id="6" creationId="{15152129-8033-82F2-A870-901AEAAEA51C}"/>
          </ac:picMkLst>
        </pc:picChg>
        <pc:picChg chg="mod modCrop">
          <ac:chgData name="Tanmayi Devarasetti" userId="b40f55e6010060b0" providerId="LiveId" clId="{EF2563E4-0D11-49DB-BF7B-9CD73B97AB75}" dt="2023-02-25T18:07:13.675" v="557" actId="14100"/>
          <ac:picMkLst>
            <pc:docMk/>
            <pc:sldMk cId="0" sldId="306"/>
            <ac:picMk id="9" creationId="{00000000-0000-0000-0000-000000000000}"/>
          </ac:picMkLst>
        </pc:picChg>
        <pc:picChg chg="del">
          <ac:chgData name="Tanmayi Devarasetti" userId="b40f55e6010060b0" providerId="LiveId" clId="{EF2563E4-0D11-49DB-BF7B-9CD73B97AB75}" dt="2023-02-25T10:47:21.247" v="239" actId="478"/>
          <ac:picMkLst>
            <pc:docMk/>
            <pc:sldMk cId="0" sldId="306"/>
            <ac:picMk id="10" creationId="{00000000-0000-0000-0000-000000000000}"/>
          </ac:picMkLst>
        </pc:picChg>
      </pc:sldChg>
      <pc:sldChg chg="modSp mod">
        <pc:chgData name="Tanmayi Devarasetti" userId="b40f55e6010060b0" providerId="LiveId" clId="{EF2563E4-0D11-49DB-BF7B-9CD73B97AB75}" dt="2023-02-25T18:08:24.995" v="562" actId="1440"/>
        <pc:sldMkLst>
          <pc:docMk/>
          <pc:sldMk cId="0" sldId="307"/>
        </pc:sldMkLst>
        <pc:picChg chg="mod">
          <ac:chgData name="Tanmayi Devarasetti" userId="b40f55e6010060b0" providerId="LiveId" clId="{EF2563E4-0D11-49DB-BF7B-9CD73B97AB75}" dt="2023-02-25T18:07:47.873" v="559" actId="1440"/>
          <ac:picMkLst>
            <pc:docMk/>
            <pc:sldMk cId="0" sldId="307"/>
            <ac:picMk id="7" creationId="{00000000-0000-0000-0000-000000000000}"/>
          </ac:picMkLst>
        </pc:picChg>
        <pc:picChg chg="mod modCrop">
          <ac:chgData name="Tanmayi Devarasetti" userId="b40f55e6010060b0" providerId="LiveId" clId="{EF2563E4-0D11-49DB-BF7B-9CD73B97AB75}" dt="2023-02-25T18:08:24.995" v="562" actId="1440"/>
          <ac:picMkLst>
            <pc:docMk/>
            <pc:sldMk cId="0" sldId="307"/>
            <ac:picMk id="8" creationId="{00000000-0000-0000-0000-000000000000}"/>
          </ac:picMkLst>
        </pc:picChg>
      </pc:sldChg>
      <pc:sldChg chg="modSp mod">
        <pc:chgData name="Tanmayi Devarasetti" userId="b40f55e6010060b0" providerId="LiveId" clId="{EF2563E4-0D11-49DB-BF7B-9CD73B97AB75}" dt="2023-02-25T18:10:06.665" v="568" actId="14100"/>
        <pc:sldMkLst>
          <pc:docMk/>
          <pc:sldMk cId="0" sldId="308"/>
        </pc:sldMkLst>
        <pc:picChg chg="mod">
          <ac:chgData name="Tanmayi Devarasetti" userId="b40f55e6010060b0" providerId="LiveId" clId="{EF2563E4-0D11-49DB-BF7B-9CD73B97AB75}" dt="2023-02-25T18:09:48.055" v="563" actId="1440"/>
          <ac:picMkLst>
            <pc:docMk/>
            <pc:sldMk cId="0" sldId="308"/>
            <ac:picMk id="6" creationId="{00000000-0000-0000-0000-000000000000}"/>
          </ac:picMkLst>
        </pc:picChg>
        <pc:picChg chg="mod modCrop">
          <ac:chgData name="Tanmayi Devarasetti" userId="b40f55e6010060b0" providerId="LiveId" clId="{EF2563E4-0D11-49DB-BF7B-9CD73B97AB75}" dt="2023-02-25T18:10:06.665" v="568" actId="14100"/>
          <ac:picMkLst>
            <pc:docMk/>
            <pc:sldMk cId="0" sldId="308"/>
            <ac:picMk id="7" creationId="{00000000-0000-0000-0000-000000000000}"/>
          </ac:picMkLst>
        </pc:picChg>
      </pc:sldChg>
      <pc:sldChg chg="modSp mod">
        <pc:chgData name="Tanmayi Devarasetti" userId="b40f55e6010060b0" providerId="LiveId" clId="{EF2563E4-0D11-49DB-BF7B-9CD73B97AB75}" dt="2023-02-25T18:10:39.232" v="575" actId="1440"/>
        <pc:sldMkLst>
          <pc:docMk/>
          <pc:sldMk cId="0" sldId="309"/>
        </pc:sldMkLst>
        <pc:picChg chg="mod">
          <ac:chgData name="Tanmayi Devarasetti" userId="b40f55e6010060b0" providerId="LiveId" clId="{EF2563E4-0D11-49DB-BF7B-9CD73B97AB75}" dt="2023-02-25T18:10:34.425" v="574" actId="1076"/>
          <ac:picMkLst>
            <pc:docMk/>
            <pc:sldMk cId="0" sldId="309"/>
            <ac:picMk id="4" creationId="{00000000-0000-0000-0000-000000000000}"/>
          </ac:picMkLst>
        </pc:picChg>
        <pc:picChg chg="mod">
          <ac:chgData name="Tanmayi Devarasetti" userId="b40f55e6010060b0" providerId="LiveId" clId="{EF2563E4-0D11-49DB-BF7B-9CD73B97AB75}" dt="2023-02-25T18:10:31.178" v="573" actId="1076"/>
          <ac:picMkLst>
            <pc:docMk/>
            <pc:sldMk cId="0" sldId="309"/>
            <ac:picMk id="6" creationId="{00000000-0000-0000-0000-000000000000}"/>
          </ac:picMkLst>
        </pc:picChg>
        <pc:picChg chg="mod modCrop">
          <ac:chgData name="Tanmayi Devarasetti" userId="b40f55e6010060b0" providerId="LiveId" clId="{EF2563E4-0D11-49DB-BF7B-9CD73B97AB75}" dt="2023-02-25T18:10:39.232" v="575" actId="1440"/>
          <ac:picMkLst>
            <pc:docMk/>
            <pc:sldMk cId="0" sldId="309"/>
            <ac:picMk id="7" creationId="{00000000-0000-0000-0000-000000000000}"/>
          </ac:picMkLst>
        </pc:picChg>
      </pc:sldChg>
      <pc:sldChg chg="add del">
        <pc:chgData name="Tanmayi Devarasetti" userId="b40f55e6010060b0" providerId="LiveId" clId="{EF2563E4-0D11-49DB-BF7B-9CD73B97AB75}" dt="2023-02-25T09:51:58.248" v="100" actId="47"/>
        <pc:sldMkLst>
          <pc:docMk/>
          <pc:sldMk cId="737691965" sldId="399"/>
        </pc:sldMkLst>
      </pc:sldChg>
      <pc:sldChg chg="addSp delSp modSp add mod">
        <pc:chgData name="Tanmayi Devarasetti" userId="b40f55e6010060b0" providerId="LiveId" clId="{EF2563E4-0D11-49DB-BF7B-9CD73B97AB75}" dt="2023-02-25T10:20:27.742" v="195" actId="1076"/>
        <pc:sldMkLst>
          <pc:docMk/>
          <pc:sldMk cId="2206155263" sldId="404"/>
        </pc:sldMkLst>
        <pc:spChg chg="del mod">
          <ac:chgData name="Tanmayi Devarasetti" userId="b40f55e6010060b0" providerId="LiveId" clId="{EF2563E4-0D11-49DB-BF7B-9CD73B97AB75}" dt="2023-02-25T09:59:45.116" v="120" actId="478"/>
          <ac:spMkLst>
            <pc:docMk/>
            <pc:sldMk cId="2206155263" sldId="404"/>
            <ac:spMk id="3" creationId="{00000000-0000-0000-0000-000000000000}"/>
          </ac:spMkLst>
        </pc:spChg>
        <pc:spChg chg="del mod">
          <ac:chgData name="Tanmayi Devarasetti" userId="b40f55e6010060b0" providerId="LiveId" clId="{EF2563E4-0D11-49DB-BF7B-9CD73B97AB75}" dt="2023-02-25T09:59:41.040" v="118" actId="478"/>
          <ac:spMkLst>
            <pc:docMk/>
            <pc:sldMk cId="2206155263" sldId="404"/>
            <ac:spMk id="4" creationId="{00000000-0000-0000-0000-000000000000}"/>
          </ac:spMkLst>
        </pc:spChg>
        <pc:spChg chg="add del mod">
          <ac:chgData name="Tanmayi Devarasetti" userId="b40f55e6010060b0" providerId="LiveId" clId="{EF2563E4-0D11-49DB-BF7B-9CD73B97AB75}" dt="2023-02-25T09:59:43.114" v="119" actId="478"/>
          <ac:spMkLst>
            <pc:docMk/>
            <pc:sldMk cId="2206155263" sldId="404"/>
            <ac:spMk id="5" creationId="{C57C4DE9-DB08-E49F-9249-D417C4A311FB}"/>
          </ac:spMkLst>
        </pc:spChg>
        <pc:spChg chg="add mod">
          <ac:chgData name="Tanmayi Devarasetti" userId="b40f55e6010060b0" providerId="LiveId" clId="{EF2563E4-0D11-49DB-BF7B-9CD73B97AB75}" dt="2023-02-25T09:59:57.251" v="122" actId="122"/>
          <ac:spMkLst>
            <pc:docMk/>
            <pc:sldMk cId="2206155263" sldId="404"/>
            <ac:spMk id="6" creationId="{5BAD1CC3-EAC1-79C5-0E25-50DFC3A36EE6}"/>
          </ac:spMkLst>
        </pc:spChg>
        <pc:spChg chg="add mod">
          <ac:chgData name="Tanmayi Devarasetti" userId="b40f55e6010060b0" providerId="LiveId" clId="{EF2563E4-0D11-49DB-BF7B-9CD73B97AB75}" dt="2023-02-25T10:00:13.511" v="126" actId="1076"/>
          <ac:spMkLst>
            <pc:docMk/>
            <pc:sldMk cId="2206155263" sldId="404"/>
            <ac:spMk id="7" creationId="{B94185BB-DE9B-6050-54B1-B617FDB47477}"/>
          </ac:spMkLst>
        </pc:spChg>
        <pc:spChg chg="add mod">
          <ac:chgData name="Tanmayi Devarasetti" userId="b40f55e6010060b0" providerId="LiveId" clId="{EF2563E4-0D11-49DB-BF7B-9CD73B97AB75}" dt="2023-02-25T10:20:27.742" v="195" actId="1076"/>
          <ac:spMkLst>
            <pc:docMk/>
            <pc:sldMk cId="2206155263" sldId="404"/>
            <ac:spMk id="8" creationId="{E23557E0-6257-21F2-999A-373A878757A3}"/>
          </ac:spMkLst>
        </pc:spChg>
        <pc:spChg chg="del">
          <ac:chgData name="Tanmayi Devarasetti" userId="b40f55e6010060b0" providerId="LiveId" clId="{EF2563E4-0D11-49DB-BF7B-9CD73B97AB75}" dt="2023-02-25T09:59:35.633" v="115" actId="478"/>
          <ac:spMkLst>
            <pc:docMk/>
            <pc:sldMk cId="2206155263" sldId="404"/>
            <ac:spMk id="11" creationId="{00000000-0000-0000-0000-000000000000}"/>
          </ac:spMkLst>
        </pc:spChg>
        <pc:picChg chg="add mod">
          <ac:chgData name="Tanmayi Devarasetti" userId="b40f55e6010060b0" providerId="LiveId" clId="{EF2563E4-0D11-49DB-BF7B-9CD73B97AB75}" dt="2023-02-25T09:59:46.244" v="121"/>
          <ac:picMkLst>
            <pc:docMk/>
            <pc:sldMk cId="2206155263" sldId="404"/>
            <ac:picMk id="9" creationId="{1740CCCC-115B-E2DA-88C4-8CE95CCDE389}"/>
          </ac:picMkLst>
        </pc:picChg>
      </pc:sldChg>
      <pc:sldChg chg="add del">
        <pc:chgData name="Tanmayi Devarasetti" userId="b40f55e6010060b0" providerId="LiveId" clId="{EF2563E4-0D11-49DB-BF7B-9CD73B97AB75}" dt="2023-02-25T09:59:13.599" v="110" actId="2696"/>
        <pc:sldMkLst>
          <pc:docMk/>
          <pc:sldMk cId="2685458383" sldId="404"/>
        </pc:sldMkLst>
      </pc:sldChg>
      <pc:sldChg chg="addSp delSp modSp add del mod ord">
        <pc:chgData name="Tanmayi Devarasetti" userId="b40f55e6010060b0" providerId="LiveId" clId="{EF2563E4-0D11-49DB-BF7B-9CD73B97AB75}" dt="2023-02-25T09:56:00.441" v="108" actId="47"/>
        <pc:sldMkLst>
          <pc:docMk/>
          <pc:sldMk cId="1452348287" sldId="591"/>
        </pc:sldMkLst>
        <pc:spChg chg="del mod">
          <ac:chgData name="Tanmayi Devarasetti" userId="b40f55e6010060b0" providerId="LiveId" clId="{EF2563E4-0D11-49DB-BF7B-9CD73B97AB75}" dt="2023-02-25T09:49:24.232" v="86" actId="478"/>
          <ac:spMkLst>
            <pc:docMk/>
            <pc:sldMk cId="1452348287" sldId="591"/>
            <ac:spMk id="2" creationId="{00000000-0000-0000-0000-000000000000}"/>
          </ac:spMkLst>
        </pc:spChg>
        <pc:spChg chg="del mod">
          <ac:chgData name="Tanmayi Devarasetti" userId="b40f55e6010060b0" providerId="LiveId" clId="{EF2563E4-0D11-49DB-BF7B-9CD73B97AB75}" dt="2023-02-25T09:49:29.425" v="88" actId="478"/>
          <ac:spMkLst>
            <pc:docMk/>
            <pc:sldMk cId="1452348287" sldId="591"/>
            <ac:spMk id="3" creationId="{00000000-0000-0000-0000-000000000000}"/>
          </ac:spMkLst>
        </pc:spChg>
        <pc:spChg chg="add mod">
          <ac:chgData name="Tanmayi Devarasetti" userId="b40f55e6010060b0" providerId="LiveId" clId="{EF2563E4-0D11-49DB-BF7B-9CD73B97AB75}" dt="2023-02-25T09:49:44.715" v="91" actId="207"/>
          <ac:spMkLst>
            <pc:docMk/>
            <pc:sldMk cId="1452348287" sldId="591"/>
            <ac:spMk id="4" creationId="{941819B1-543C-C9A2-0013-E550383F7D90}"/>
          </ac:spMkLst>
        </pc:spChg>
        <pc:spChg chg="add mod">
          <ac:chgData name="Tanmayi Devarasetti" userId="b40f55e6010060b0" providerId="LiveId" clId="{EF2563E4-0D11-49DB-BF7B-9CD73B97AB75}" dt="2023-02-25T09:49:53.127" v="93" actId="122"/>
          <ac:spMkLst>
            <pc:docMk/>
            <pc:sldMk cId="1452348287" sldId="591"/>
            <ac:spMk id="5" creationId="{19344F63-D713-A89D-CAF1-8D3410BFE1A1}"/>
          </ac:spMkLst>
        </pc:spChg>
        <pc:spChg chg="add del mod">
          <ac:chgData name="Tanmayi Devarasetti" userId="b40f55e6010060b0" providerId="LiveId" clId="{EF2563E4-0D11-49DB-BF7B-9CD73B97AB75}" dt="2023-02-25T09:55:57.567" v="107" actId="478"/>
          <ac:spMkLst>
            <pc:docMk/>
            <pc:sldMk cId="1452348287" sldId="591"/>
            <ac:spMk id="6" creationId="{1B29C956-0EF1-4DD8-5E35-5001201AB939}"/>
          </ac:spMkLst>
        </pc:spChg>
        <pc:spChg chg="del mod">
          <ac:chgData name="Tanmayi Devarasetti" userId="b40f55e6010060b0" providerId="LiveId" clId="{EF2563E4-0D11-49DB-BF7B-9CD73B97AB75}" dt="2023-02-25T09:49:20.720" v="85" actId="478"/>
          <ac:spMkLst>
            <pc:docMk/>
            <pc:sldMk cId="1452348287" sldId="591"/>
            <ac:spMk id="9" creationId="{00000000-0000-0000-0000-000000000000}"/>
          </ac:spMkLst>
        </pc:spChg>
        <pc:spChg chg="del mod">
          <ac:chgData name="Tanmayi Devarasetti" userId="b40f55e6010060b0" providerId="LiveId" clId="{EF2563E4-0D11-49DB-BF7B-9CD73B97AB75}" dt="2023-02-25T09:49:26.862" v="87" actId="478"/>
          <ac:spMkLst>
            <pc:docMk/>
            <pc:sldMk cId="1452348287" sldId="591"/>
            <ac:spMk id="10" creationId="{00000000-0000-0000-0000-000000000000}"/>
          </ac:spMkLst>
        </pc:spChg>
        <pc:picChg chg="add mod">
          <ac:chgData name="Tanmayi Devarasetti" userId="b40f55e6010060b0" providerId="LiveId" clId="{EF2563E4-0D11-49DB-BF7B-9CD73B97AB75}" dt="2023-02-25T09:49:32.775" v="89"/>
          <ac:picMkLst>
            <pc:docMk/>
            <pc:sldMk cId="1452348287" sldId="591"/>
            <ac:picMk id="7" creationId="{0CD701AF-678F-76F3-9CB8-4DA633E24988}"/>
          </ac:picMkLst>
        </pc:picChg>
      </pc:sldChg>
      <pc:sldChg chg="addSp delSp modSp add del mod ord modTransition setBg">
        <pc:chgData name="Tanmayi Devarasetti" userId="b40f55e6010060b0" providerId="LiveId" clId="{EF2563E4-0D11-49DB-BF7B-9CD73B97AB75}" dt="2023-02-25T18:44:44.777" v="595"/>
        <pc:sldMkLst>
          <pc:docMk/>
          <pc:sldMk cId="1064616142" sldId="604"/>
        </pc:sldMkLst>
        <pc:spChg chg="del mod">
          <ac:chgData name="Tanmayi Devarasetti" userId="b40f55e6010060b0" providerId="LiveId" clId="{EF2563E4-0D11-49DB-BF7B-9CD73B97AB75}" dt="2023-02-25T10:18:43.124" v="175" actId="478"/>
          <ac:spMkLst>
            <pc:docMk/>
            <pc:sldMk cId="1064616142" sldId="604"/>
            <ac:spMk id="2" creationId="{A1051F40-E70E-1A4C-B3D3-828A7C6F2A62}"/>
          </ac:spMkLst>
        </pc:spChg>
        <pc:spChg chg="del mod">
          <ac:chgData name="Tanmayi Devarasetti" userId="b40f55e6010060b0" providerId="LiveId" clId="{EF2563E4-0D11-49DB-BF7B-9CD73B97AB75}" dt="2023-02-25T10:18:52.088" v="177" actId="478"/>
          <ac:spMkLst>
            <pc:docMk/>
            <pc:sldMk cId="1064616142" sldId="604"/>
            <ac:spMk id="3" creationId="{D045434B-1AEE-5842-A5A9-61FEDB47F273}"/>
          </ac:spMkLst>
        </pc:spChg>
        <pc:spChg chg="add del mod">
          <ac:chgData name="Tanmayi Devarasetti" userId="b40f55e6010060b0" providerId="LiveId" clId="{EF2563E4-0D11-49DB-BF7B-9CD73B97AB75}" dt="2023-02-25T09:36:44.132" v="17" actId="478"/>
          <ac:spMkLst>
            <pc:docMk/>
            <pc:sldMk cId="1064616142" sldId="604"/>
            <ac:spMk id="5" creationId="{89665531-37A9-84FB-E51D-20202C0DC74B}"/>
          </ac:spMkLst>
        </pc:spChg>
        <pc:spChg chg="add del mod">
          <ac:chgData name="Tanmayi Devarasetti" userId="b40f55e6010060b0" providerId="LiveId" clId="{EF2563E4-0D11-49DB-BF7B-9CD73B97AB75}" dt="2023-02-25T10:18:47.468" v="176" actId="478"/>
          <ac:spMkLst>
            <pc:docMk/>
            <pc:sldMk cId="1064616142" sldId="604"/>
            <ac:spMk id="5" creationId="{E372B069-F609-AF15-101A-0AFC2EDD4536}"/>
          </ac:spMkLst>
        </pc:spChg>
        <pc:spChg chg="add del mod">
          <ac:chgData name="Tanmayi Devarasetti" userId="b40f55e6010060b0" providerId="LiveId" clId="{EF2563E4-0D11-49DB-BF7B-9CD73B97AB75}" dt="2023-02-25T09:37:15.873" v="19"/>
          <ac:spMkLst>
            <pc:docMk/>
            <pc:sldMk cId="1064616142" sldId="604"/>
            <ac:spMk id="6" creationId="{88D31C27-EF98-F865-D37A-0EF8F009BF5A}"/>
          </ac:spMkLst>
        </pc:spChg>
        <pc:spChg chg="add del mod">
          <ac:chgData name="Tanmayi Devarasetti" userId="b40f55e6010060b0" providerId="LiveId" clId="{EF2563E4-0D11-49DB-BF7B-9CD73B97AB75}" dt="2023-02-25T10:18:55.404" v="178" actId="478"/>
          <ac:spMkLst>
            <pc:docMk/>
            <pc:sldMk cId="1064616142" sldId="604"/>
            <ac:spMk id="7" creationId="{1F844252-CDD0-3807-6414-D05B32B20498}"/>
          </ac:spMkLst>
        </pc:spChg>
        <pc:spChg chg="add del mod">
          <ac:chgData name="Tanmayi Devarasetti" userId="b40f55e6010060b0" providerId="LiveId" clId="{EF2563E4-0D11-49DB-BF7B-9CD73B97AB75}" dt="2023-02-25T09:37:15.873" v="19"/>
          <ac:spMkLst>
            <pc:docMk/>
            <pc:sldMk cId="1064616142" sldId="604"/>
            <ac:spMk id="7" creationId="{98C0D232-81C4-C2F9-0FDA-1C85307A3DBF}"/>
          </ac:spMkLst>
        </pc:spChg>
        <pc:spChg chg="add mod">
          <ac:chgData name="Tanmayi Devarasetti" userId="b40f55e6010060b0" providerId="LiveId" clId="{EF2563E4-0D11-49DB-BF7B-9CD73B97AB75}" dt="2023-02-25T10:20:06.453" v="193" actId="1076"/>
          <ac:spMkLst>
            <pc:docMk/>
            <pc:sldMk cId="1064616142" sldId="604"/>
            <ac:spMk id="8" creationId="{F1750C2B-2C31-8946-E4EE-690EA1F068CC}"/>
          </ac:spMkLst>
        </pc:spChg>
        <pc:spChg chg="add mod">
          <ac:chgData name="Tanmayi Devarasetti" userId="b40f55e6010060b0" providerId="LiveId" clId="{EF2563E4-0D11-49DB-BF7B-9CD73B97AB75}" dt="2023-02-25T10:19:51.973" v="191" actId="1076"/>
          <ac:spMkLst>
            <pc:docMk/>
            <pc:sldMk cId="1064616142" sldId="604"/>
            <ac:spMk id="9" creationId="{B4D9E8D8-4A33-3834-DB2B-CE55F9783A5D}"/>
          </ac:spMkLst>
        </pc:spChg>
      </pc:sldChg>
      <pc:sldChg chg="new del">
        <pc:chgData name="Tanmayi Devarasetti" userId="b40f55e6010060b0" providerId="LiveId" clId="{EF2563E4-0D11-49DB-BF7B-9CD73B97AB75}" dt="2023-02-25T09:37:24.905" v="21" actId="47"/>
        <pc:sldMkLst>
          <pc:docMk/>
          <pc:sldMk cId="2785122226" sldId="605"/>
        </pc:sldMkLst>
      </pc:sldChg>
      <pc:sldChg chg="add del">
        <pc:chgData name="Tanmayi Devarasetti" userId="b40f55e6010060b0" providerId="LiveId" clId="{EF2563E4-0D11-49DB-BF7B-9CD73B97AB75}" dt="2023-02-25T09:51:53.786" v="99"/>
        <pc:sldMkLst>
          <pc:docMk/>
          <pc:sldMk cId="4166242014" sldId="611"/>
        </pc:sldMkLst>
      </pc:sldChg>
      <pc:sldChg chg="addSp delSp modSp new mod modClrScheme chgLayout">
        <pc:chgData name="Tanmayi Devarasetti" userId="b40f55e6010060b0" providerId="LiveId" clId="{EF2563E4-0D11-49DB-BF7B-9CD73B97AB75}" dt="2023-02-25T18:12:17.912" v="587" actId="1076"/>
        <pc:sldMkLst>
          <pc:docMk/>
          <pc:sldMk cId="1596980306" sldId="612"/>
        </pc:sldMkLst>
        <pc:spChg chg="del mod ord">
          <ac:chgData name="Tanmayi Devarasetti" userId="b40f55e6010060b0" providerId="LiveId" clId="{EF2563E4-0D11-49DB-BF7B-9CD73B97AB75}" dt="2023-02-25T17:49:05.487" v="371" actId="700"/>
          <ac:spMkLst>
            <pc:docMk/>
            <pc:sldMk cId="1596980306" sldId="612"/>
            <ac:spMk id="2" creationId="{D686B42D-7C5C-5203-616C-1138139773D9}"/>
          </ac:spMkLst>
        </pc:spChg>
        <pc:spChg chg="del">
          <ac:chgData name="Tanmayi Devarasetti" userId="b40f55e6010060b0" providerId="LiveId" clId="{EF2563E4-0D11-49DB-BF7B-9CD73B97AB75}" dt="2023-02-25T17:49:05.487" v="371" actId="700"/>
          <ac:spMkLst>
            <pc:docMk/>
            <pc:sldMk cId="1596980306" sldId="612"/>
            <ac:spMk id="3" creationId="{56CA22AA-3E04-E6BB-9B96-2DDDAA2C27F2}"/>
          </ac:spMkLst>
        </pc:spChg>
        <pc:spChg chg="del mod ord">
          <ac:chgData name="Tanmayi Devarasetti" userId="b40f55e6010060b0" providerId="LiveId" clId="{EF2563E4-0D11-49DB-BF7B-9CD73B97AB75}" dt="2023-02-25T17:49:05.487" v="371" actId="700"/>
          <ac:spMkLst>
            <pc:docMk/>
            <pc:sldMk cId="1596980306" sldId="612"/>
            <ac:spMk id="4" creationId="{AFDC8066-ADA6-59AB-8BB4-9A711EDD4AFC}"/>
          </ac:spMkLst>
        </pc:spChg>
        <pc:spChg chg="del">
          <ac:chgData name="Tanmayi Devarasetti" userId="b40f55e6010060b0" providerId="LiveId" clId="{EF2563E4-0D11-49DB-BF7B-9CD73B97AB75}" dt="2023-02-25T17:49:05.487" v="371" actId="700"/>
          <ac:spMkLst>
            <pc:docMk/>
            <pc:sldMk cId="1596980306" sldId="612"/>
            <ac:spMk id="5" creationId="{17C24B71-E0A3-28C3-8906-2E86DFCDA6F5}"/>
          </ac:spMkLst>
        </pc:spChg>
        <pc:spChg chg="del mod ord">
          <ac:chgData name="Tanmayi Devarasetti" userId="b40f55e6010060b0" providerId="LiveId" clId="{EF2563E4-0D11-49DB-BF7B-9CD73B97AB75}" dt="2023-02-25T17:49:05.487" v="371" actId="700"/>
          <ac:spMkLst>
            <pc:docMk/>
            <pc:sldMk cId="1596980306" sldId="612"/>
            <ac:spMk id="6" creationId="{C2F84839-421A-B280-2115-0BD291DEB747}"/>
          </ac:spMkLst>
        </pc:spChg>
        <pc:spChg chg="add mod ord">
          <ac:chgData name="Tanmayi Devarasetti" userId="b40f55e6010060b0" providerId="LiveId" clId="{EF2563E4-0D11-49DB-BF7B-9CD73B97AB75}" dt="2023-02-25T17:53:38.140" v="427" actId="255"/>
          <ac:spMkLst>
            <pc:docMk/>
            <pc:sldMk cId="1596980306" sldId="612"/>
            <ac:spMk id="7" creationId="{0F2C625B-BB5A-9673-9D99-6B05E8BCFC4A}"/>
          </ac:spMkLst>
        </pc:spChg>
        <pc:spChg chg="add del mod ord">
          <ac:chgData name="Tanmayi Devarasetti" userId="b40f55e6010060b0" providerId="LiveId" clId="{EF2563E4-0D11-49DB-BF7B-9CD73B97AB75}" dt="2023-02-25T17:52:44.234" v="416" actId="931"/>
          <ac:spMkLst>
            <pc:docMk/>
            <pc:sldMk cId="1596980306" sldId="612"/>
            <ac:spMk id="8" creationId="{698A33B0-F0D7-AF63-D0F5-69911D0F7B41}"/>
          </ac:spMkLst>
        </pc:spChg>
        <pc:spChg chg="add del mod ord">
          <ac:chgData name="Tanmayi Devarasetti" userId="b40f55e6010060b0" providerId="LiveId" clId="{EF2563E4-0D11-49DB-BF7B-9CD73B97AB75}" dt="2023-02-25T17:52:54.467" v="417" actId="931"/>
          <ac:spMkLst>
            <pc:docMk/>
            <pc:sldMk cId="1596980306" sldId="612"/>
            <ac:spMk id="9" creationId="{5801F56F-CA46-48C2-B110-A49CAB8D0454}"/>
          </ac:spMkLst>
        </pc:spChg>
        <pc:picChg chg="add mod modCrop">
          <ac:chgData name="Tanmayi Devarasetti" userId="b40f55e6010060b0" providerId="LiveId" clId="{EF2563E4-0D11-49DB-BF7B-9CD73B97AB75}" dt="2023-02-25T18:12:07.968" v="586" actId="14100"/>
          <ac:picMkLst>
            <pc:docMk/>
            <pc:sldMk cId="1596980306" sldId="612"/>
            <ac:picMk id="11" creationId="{4E917956-3766-3051-6E74-37CBE1F7700E}"/>
          </ac:picMkLst>
        </pc:picChg>
        <pc:picChg chg="add mod modCrop">
          <ac:chgData name="Tanmayi Devarasetti" userId="b40f55e6010060b0" providerId="LiveId" clId="{EF2563E4-0D11-49DB-BF7B-9CD73B97AB75}" dt="2023-02-25T18:12:17.912" v="587" actId="1076"/>
          <ac:picMkLst>
            <pc:docMk/>
            <pc:sldMk cId="1596980306" sldId="612"/>
            <ac:picMk id="13" creationId="{69787152-CFFA-0DA6-25AD-1788E7C14612}"/>
          </ac:picMkLst>
        </pc:picChg>
      </pc:sldChg>
      <pc:sldChg chg="modSp mod">
        <pc:chgData name="Tanmayi Devarasetti" userId="b40f55e6010060b0" providerId="LiveId" clId="{EF2563E4-0D11-49DB-BF7B-9CD73B97AB75}" dt="2023-02-27T04:45:27.253" v="609" actId="14100"/>
        <pc:sldMkLst>
          <pc:docMk/>
          <pc:sldMk cId="2778574620" sldId="613"/>
        </pc:sldMkLst>
        <pc:picChg chg="mod">
          <ac:chgData name="Tanmayi Devarasetti" userId="b40f55e6010060b0" providerId="LiveId" clId="{EF2563E4-0D11-49DB-BF7B-9CD73B97AB75}" dt="2023-02-27T04:45:27.253" v="609" actId="14100"/>
          <ac:picMkLst>
            <pc:docMk/>
            <pc:sldMk cId="2778574620" sldId="613"/>
            <ac:picMk id="10" creationId="{63E8A865-1663-18BA-C471-2CA268CFAB71}"/>
          </ac:picMkLst>
        </pc:picChg>
      </pc:sldChg>
      <pc:sldChg chg="delSp modSp add del mod setBg">
        <pc:chgData name="Tanmayi Devarasetti" userId="b40f55e6010060b0" providerId="LiveId" clId="{EF2563E4-0D11-49DB-BF7B-9CD73B97AB75}" dt="2023-02-25T10:00:32.071" v="128" actId="47"/>
        <pc:sldMkLst>
          <pc:docMk/>
          <pc:sldMk cId="1471156338" sldId="615"/>
        </pc:sldMkLst>
        <pc:spChg chg="del mod">
          <ac:chgData name="Tanmayi Devarasetti" userId="b40f55e6010060b0" providerId="LiveId" clId="{EF2563E4-0D11-49DB-BF7B-9CD73B97AB75}" dt="2023-02-25T09:44:07.371" v="55" actId="478"/>
          <ac:spMkLst>
            <pc:docMk/>
            <pc:sldMk cId="1471156338" sldId="615"/>
            <ac:spMk id="6" creationId="{AFD149AF-9D3B-8A47-B479-41169073C563}"/>
          </ac:spMkLst>
        </pc:spChg>
        <pc:spChg chg="del mod">
          <ac:chgData name="Tanmayi Devarasetti" userId="b40f55e6010060b0" providerId="LiveId" clId="{EF2563E4-0D11-49DB-BF7B-9CD73B97AB75}" dt="2023-02-25T09:44:10.712" v="57" actId="478"/>
          <ac:spMkLst>
            <pc:docMk/>
            <pc:sldMk cId="1471156338" sldId="615"/>
            <ac:spMk id="8" creationId="{29A8D13B-6DAD-4D48-BC4E-8E7D7BBB5474}"/>
          </ac:spMkLst>
        </pc:spChg>
        <pc:spChg chg="del">
          <ac:chgData name="Tanmayi Devarasetti" userId="b40f55e6010060b0" providerId="LiveId" clId="{EF2563E4-0D11-49DB-BF7B-9CD73B97AB75}" dt="2023-02-25T09:44:43.967" v="63" actId="478"/>
          <ac:spMkLst>
            <pc:docMk/>
            <pc:sldMk cId="1471156338" sldId="615"/>
            <ac:spMk id="15" creationId="{A6BD3F63-6D54-E043-B0BE-FF65F150FD78}"/>
          </ac:spMkLst>
        </pc:spChg>
        <pc:spChg chg="del">
          <ac:chgData name="Tanmayi Devarasetti" userId="b40f55e6010060b0" providerId="LiveId" clId="{EF2563E4-0D11-49DB-BF7B-9CD73B97AB75}" dt="2023-02-25T09:44:42.398" v="62" actId="478"/>
          <ac:spMkLst>
            <pc:docMk/>
            <pc:sldMk cId="1471156338" sldId="615"/>
            <ac:spMk id="16" creationId="{56F3707F-6AD8-0447-9248-A901D95B0425}"/>
          </ac:spMkLst>
        </pc:spChg>
        <pc:spChg chg="del">
          <ac:chgData name="Tanmayi Devarasetti" userId="b40f55e6010060b0" providerId="LiveId" clId="{EF2563E4-0D11-49DB-BF7B-9CD73B97AB75}" dt="2023-02-25T09:44:33.882" v="58" actId="478"/>
          <ac:spMkLst>
            <pc:docMk/>
            <pc:sldMk cId="1471156338" sldId="615"/>
            <ac:spMk id="19" creationId="{3B215083-15FF-334C-B3BF-FEEAF4BD41D8}"/>
          </ac:spMkLst>
        </pc:spChg>
        <pc:spChg chg="del">
          <ac:chgData name="Tanmayi Devarasetti" userId="b40f55e6010060b0" providerId="LiveId" clId="{EF2563E4-0D11-49DB-BF7B-9CD73B97AB75}" dt="2023-02-25T09:44:40.790" v="61" actId="478"/>
          <ac:spMkLst>
            <pc:docMk/>
            <pc:sldMk cId="1471156338" sldId="615"/>
            <ac:spMk id="20" creationId="{ADD3BC07-A1D2-AC4D-A868-D4E7C3C469C1}"/>
          </ac:spMkLst>
        </pc:spChg>
        <pc:spChg chg="del">
          <ac:chgData name="Tanmayi Devarasetti" userId="b40f55e6010060b0" providerId="LiveId" clId="{EF2563E4-0D11-49DB-BF7B-9CD73B97AB75}" dt="2023-02-25T09:44:36.681" v="59" actId="478"/>
          <ac:spMkLst>
            <pc:docMk/>
            <pc:sldMk cId="1471156338" sldId="615"/>
            <ac:spMk id="21" creationId="{4BB1F720-2F54-C440-A497-AA9E33633680}"/>
          </ac:spMkLst>
        </pc:spChg>
        <pc:spChg chg="del">
          <ac:chgData name="Tanmayi Devarasetti" userId="b40f55e6010060b0" providerId="LiveId" clId="{EF2563E4-0D11-49DB-BF7B-9CD73B97AB75}" dt="2023-02-25T09:44:38.795" v="60" actId="478"/>
          <ac:spMkLst>
            <pc:docMk/>
            <pc:sldMk cId="1471156338" sldId="615"/>
            <ac:spMk id="22" creationId="{E4BB1EFD-5E52-AA44-A488-E66E3C202A76}"/>
          </ac:spMkLst>
        </pc:spChg>
        <pc:spChg chg="del">
          <ac:chgData name="Tanmayi Devarasetti" userId="b40f55e6010060b0" providerId="LiveId" clId="{EF2563E4-0D11-49DB-BF7B-9CD73B97AB75}" dt="2023-02-25T09:43:59.217" v="52" actId="478"/>
          <ac:spMkLst>
            <pc:docMk/>
            <pc:sldMk cId="1471156338" sldId="615"/>
            <ac:spMk id="37" creationId="{E08EE8A0-1805-4640-A9B4-296B4C02D117}"/>
          </ac:spMkLst>
        </pc:spChg>
        <pc:picChg chg="del">
          <ac:chgData name="Tanmayi Devarasetti" userId="b40f55e6010060b0" providerId="LiveId" clId="{EF2563E4-0D11-49DB-BF7B-9CD73B97AB75}" dt="2023-02-25T09:43:55.176" v="51" actId="478"/>
          <ac:picMkLst>
            <pc:docMk/>
            <pc:sldMk cId="1471156338" sldId="615"/>
            <ac:picMk id="30" creationId="{084B5CE7-AEDE-DD44-85B6-9E86D0FB9ECB}"/>
          </ac:picMkLst>
        </pc:picChg>
      </pc:sldChg>
      <pc:sldChg chg="addSp delSp modSp new del mod">
        <pc:chgData name="Tanmayi Devarasetti" userId="b40f55e6010060b0" providerId="LiveId" clId="{EF2563E4-0D11-49DB-BF7B-9CD73B97AB75}" dt="2023-02-25T09:46:16.358" v="75" actId="47"/>
        <pc:sldMkLst>
          <pc:docMk/>
          <pc:sldMk cId="450516198" sldId="616"/>
        </pc:sldMkLst>
        <pc:spChg chg="del">
          <ac:chgData name="Tanmayi Devarasetti" userId="b40f55e6010060b0" providerId="LiveId" clId="{EF2563E4-0D11-49DB-BF7B-9CD73B97AB75}" dt="2023-02-25T09:46:10.523" v="73" actId="478"/>
          <ac:spMkLst>
            <pc:docMk/>
            <pc:sldMk cId="450516198" sldId="616"/>
            <ac:spMk id="3" creationId="{6AB6C4E9-9DFE-CAEA-B54F-47D3C002E61C}"/>
          </ac:spMkLst>
        </pc:spChg>
        <pc:spChg chg="add del mod">
          <ac:chgData name="Tanmayi Devarasetti" userId="b40f55e6010060b0" providerId="LiveId" clId="{EF2563E4-0D11-49DB-BF7B-9CD73B97AB75}" dt="2023-02-25T09:46:13.222" v="74" actId="478"/>
          <ac:spMkLst>
            <pc:docMk/>
            <pc:sldMk cId="450516198" sldId="616"/>
            <ac:spMk id="4" creationId="{277F7310-AD66-4ED8-F3B5-A9A5DF46FE15}"/>
          </ac:spMkLst>
        </pc:spChg>
        <pc:spChg chg="add del mod">
          <ac:chgData name="Tanmayi Devarasetti" userId="b40f55e6010060b0" providerId="LiveId" clId="{EF2563E4-0D11-49DB-BF7B-9CD73B97AB75}" dt="2023-02-25T09:46:06.854" v="72" actId="478"/>
          <ac:spMkLst>
            <pc:docMk/>
            <pc:sldMk cId="450516198" sldId="616"/>
            <ac:spMk id="5" creationId="{00CF4F07-BF7F-22FA-5430-D12CABEE31BF}"/>
          </ac:spMkLst>
        </pc:spChg>
      </pc:sldChg>
      <pc:sldChg chg="new del">
        <pc:chgData name="Tanmayi Devarasetti" userId="b40f55e6010060b0" providerId="LiveId" clId="{EF2563E4-0D11-49DB-BF7B-9CD73B97AB75}" dt="2023-02-25T09:52:00.669" v="102" actId="47"/>
        <pc:sldMkLst>
          <pc:docMk/>
          <pc:sldMk cId="1943068780" sldId="616"/>
        </pc:sldMkLst>
      </pc:sldChg>
      <pc:sldChg chg="add del">
        <pc:chgData name="Tanmayi Devarasetti" userId="b40f55e6010060b0" providerId="LiveId" clId="{EF2563E4-0D11-49DB-BF7B-9CD73B97AB75}" dt="2023-02-25T09:52:16.895" v="104" actId="47"/>
        <pc:sldMkLst>
          <pc:docMk/>
          <pc:sldMk cId="3882907355" sldId="616"/>
        </pc:sldMkLst>
      </pc:sldChg>
      <pc:sldChg chg="new del">
        <pc:chgData name="Tanmayi Devarasetti" userId="b40f55e6010060b0" providerId="LiveId" clId="{EF2563E4-0D11-49DB-BF7B-9CD73B97AB75}" dt="2023-02-25T09:59:22.252" v="112" actId="47"/>
        <pc:sldMkLst>
          <pc:docMk/>
          <pc:sldMk cId="4194665938" sldId="616"/>
        </pc:sldMkLst>
      </pc:sldChg>
      <pc:sldMasterChg chg="setBg delSldLayout modSldLayout">
        <pc:chgData name="Tanmayi Devarasetti" userId="b40f55e6010060b0" providerId="LiveId" clId="{EF2563E4-0D11-49DB-BF7B-9CD73B97AB75}" dt="2023-02-25T10:00:32.071" v="128" actId="47"/>
        <pc:sldMasterMkLst>
          <pc:docMk/>
          <pc:sldMasterMk cId="0" sldId="2147483648"/>
        </pc:sldMasterMkLst>
        <pc:sldLayoutChg chg="setBg">
          <pc:chgData name="Tanmayi Devarasetti" userId="b40f55e6010060b0" providerId="LiveId" clId="{EF2563E4-0D11-49DB-BF7B-9CD73B97AB75}" dt="2023-02-25T09:45:24.395" v="66"/>
          <pc:sldLayoutMkLst>
            <pc:docMk/>
            <pc:sldMasterMk cId="0" sldId="2147483648"/>
            <pc:sldLayoutMk cId="0" sldId="2147483649"/>
          </pc:sldLayoutMkLst>
        </pc:sldLayoutChg>
        <pc:sldLayoutChg chg="setBg">
          <pc:chgData name="Tanmayi Devarasetti" userId="b40f55e6010060b0" providerId="LiveId" clId="{EF2563E4-0D11-49DB-BF7B-9CD73B97AB75}" dt="2023-02-25T09:45:24.395" v="66"/>
          <pc:sldLayoutMkLst>
            <pc:docMk/>
            <pc:sldMasterMk cId="0" sldId="2147483648"/>
            <pc:sldLayoutMk cId="0" sldId="2147483650"/>
          </pc:sldLayoutMkLst>
        </pc:sldLayoutChg>
        <pc:sldLayoutChg chg="setBg">
          <pc:chgData name="Tanmayi Devarasetti" userId="b40f55e6010060b0" providerId="LiveId" clId="{EF2563E4-0D11-49DB-BF7B-9CD73B97AB75}" dt="2023-02-25T09:45:24.395" v="66"/>
          <pc:sldLayoutMkLst>
            <pc:docMk/>
            <pc:sldMasterMk cId="0" sldId="2147483648"/>
            <pc:sldLayoutMk cId="0" sldId="2147483651"/>
          </pc:sldLayoutMkLst>
        </pc:sldLayoutChg>
        <pc:sldLayoutChg chg="setBg">
          <pc:chgData name="Tanmayi Devarasetti" userId="b40f55e6010060b0" providerId="LiveId" clId="{EF2563E4-0D11-49DB-BF7B-9CD73B97AB75}" dt="2023-02-25T09:45:24.395" v="66"/>
          <pc:sldLayoutMkLst>
            <pc:docMk/>
            <pc:sldMasterMk cId="0" sldId="2147483648"/>
            <pc:sldLayoutMk cId="0" sldId="2147483652"/>
          </pc:sldLayoutMkLst>
        </pc:sldLayoutChg>
        <pc:sldLayoutChg chg="setBg">
          <pc:chgData name="Tanmayi Devarasetti" userId="b40f55e6010060b0" providerId="LiveId" clId="{EF2563E4-0D11-49DB-BF7B-9CD73B97AB75}" dt="2023-02-25T09:45:24.395" v="66"/>
          <pc:sldLayoutMkLst>
            <pc:docMk/>
            <pc:sldMasterMk cId="0" sldId="2147483648"/>
            <pc:sldLayoutMk cId="0" sldId="2147483653"/>
          </pc:sldLayoutMkLst>
        </pc:sldLayoutChg>
        <pc:sldLayoutChg chg="setBg">
          <pc:chgData name="Tanmayi Devarasetti" userId="b40f55e6010060b0" providerId="LiveId" clId="{EF2563E4-0D11-49DB-BF7B-9CD73B97AB75}" dt="2023-02-25T09:45:24.395" v="66"/>
          <pc:sldLayoutMkLst>
            <pc:docMk/>
            <pc:sldMasterMk cId="0" sldId="2147483648"/>
            <pc:sldLayoutMk cId="0" sldId="2147483654"/>
          </pc:sldLayoutMkLst>
        </pc:sldLayoutChg>
        <pc:sldLayoutChg chg="setBg">
          <pc:chgData name="Tanmayi Devarasetti" userId="b40f55e6010060b0" providerId="LiveId" clId="{EF2563E4-0D11-49DB-BF7B-9CD73B97AB75}" dt="2023-02-25T09:45:24.395" v="66"/>
          <pc:sldLayoutMkLst>
            <pc:docMk/>
            <pc:sldMasterMk cId="0" sldId="2147483648"/>
            <pc:sldLayoutMk cId="0" sldId="2147483655"/>
          </pc:sldLayoutMkLst>
        </pc:sldLayoutChg>
        <pc:sldLayoutChg chg="setBg">
          <pc:chgData name="Tanmayi Devarasetti" userId="b40f55e6010060b0" providerId="LiveId" clId="{EF2563E4-0D11-49DB-BF7B-9CD73B97AB75}" dt="2023-02-25T09:45:24.395" v="66"/>
          <pc:sldLayoutMkLst>
            <pc:docMk/>
            <pc:sldMasterMk cId="0" sldId="2147483648"/>
            <pc:sldLayoutMk cId="0" sldId="2147483656"/>
          </pc:sldLayoutMkLst>
        </pc:sldLayoutChg>
        <pc:sldLayoutChg chg="setBg">
          <pc:chgData name="Tanmayi Devarasetti" userId="b40f55e6010060b0" providerId="LiveId" clId="{EF2563E4-0D11-49DB-BF7B-9CD73B97AB75}" dt="2023-02-25T09:45:24.395" v="66"/>
          <pc:sldLayoutMkLst>
            <pc:docMk/>
            <pc:sldMasterMk cId="0" sldId="2147483648"/>
            <pc:sldLayoutMk cId="0" sldId="2147483657"/>
          </pc:sldLayoutMkLst>
        </pc:sldLayoutChg>
        <pc:sldLayoutChg chg="setBg">
          <pc:chgData name="Tanmayi Devarasetti" userId="b40f55e6010060b0" providerId="LiveId" clId="{EF2563E4-0D11-49DB-BF7B-9CD73B97AB75}" dt="2023-02-25T09:45:24.395" v="66"/>
          <pc:sldLayoutMkLst>
            <pc:docMk/>
            <pc:sldMasterMk cId="0" sldId="2147483648"/>
            <pc:sldLayoutMk cId="0" sldId="2147483658"/>
          </pc:sldLayoutMkLst>
        </pc:sldLayoutChg>
        <pc:sldLayoutChg chg="setBg">
          <pc:chgData name="Tanmayi Devarasetti" userId="b40f55e6010060b0" providerId="LiveId" clId="{EF2563E4-0D11-49DB-BF7B-9CD73B97AB75}" dt="2023-02-25T09:45:24.395" v="66"/>
          <pc:sldLayoutMkLst>
            <pc:docMk/>
            <pc:sldMasterMk cId="0" sldId="2147483648"/>
            <pc:sldLayoutMk cId="0" sldId="2147483659"/>
          </pc:sldLayoutMkLst>
        </pc:sldLayoutChg>
        <pc:sldLayoutChg chg="setBg">
          <pc:chgData name="Tanmayi Devarasetti" userId="b40f55e6010060b0" providerId="LiveId" clId="{EF2563E4-0D11-49DB-BF7B-9CD73B97AB75}" dt="2023-02-25T09:45:24.395" v="66"/>
          <pc:sldLayoutMkLst>
            <pc:docMk/>
            <pc:sldMasterMk cId="0" sldId="2147483648"/>
            <pc:sldLayoutMk cId="2537130213" sldId="2147483660"/>
          </pc:sldLayoutMkLst>
        </pc:sldLayoutChg>
        <pc:sldLayoutChg chg="del setBg">
          <pc:chgData name="Tanmayi Devarasetti" userId="b40f55e6010060b0" providerId="LiveId" clId="{EF2563E4-0D11-49DB-BF7B-9CD73B97AB75}" dt="2023-02-25T10:00:32.071" v="128" actId="47"/>
          <pc:sldLayoutMkLst>
            <pc:docMk/>
            <pc:sldMasterMk cId="0" sldId="2147483648"/>
            <pc:sldLayoutMk cId="2594605700" sldId="2147483661"/>
          </pc:sldLayoutMkLst>
        </pc:sldLayoutChg>
        <pc:sldLayoutChg chg="del setBg">
          <pc:chgData name="Tanmayi Devarasetti" userId="b40f55e6010060b0" providerId="LiveId" clId="{EF2563E4-0D11-49DB-BF7B-9CD73B97AB75}" dt="2023-02-25T09:41:36.098" v="44" actId="47"/>
          <pc:sldLayoutMkLst>
            <pc:docMk/>
            <pc:sldMasterMk cId="0" sldId="2147483648"/>
            <pc:sldLayoutMk cId="3384333624" sldId="2147483661"/>
          </pc:sldLayoutMkLst>
        </pc:sldLayoutChg>
        <pc:sldLayoutChg chg="del">
          <pc:chgData name="Tanmayi Devarasetti" userId="b40f55e6010060b0" providerId="LiveId" clId="{EF2563E4-0D11-49DB-BF7B-9CD73B97AB75}" dt="2023-02-25T09:56:00.441" v="108" actId="47"/>
          <pc:sldLayoutMkLst>
            <pc:docMk/>
            <pc:sldMasterMk cId="0" sldId="2147483648"/>
            <pc:sldLayoutMk cId="279576359" sldId="2147483662"/>
          </pc:sldLayoutMkLst>
        </pc:sldLayoutChg>
        <pc:sldLayoutChg chg="del">
          <pc:chgData name="Tanmayi Devarasetti" userId="b40f55e6010060b0" providerId="LiveId" clId="{EF2563E4-0D11-49DB-BF7B-9CD73B97AB75}" dt="2023-02-25T09:59:13.599" v="110" actId="2696"/>
          <pc:sldLayoutMkLst>
            <pc:docMk/>
            <pc:sldMasterMk cId="0" sldId="2147483648"/>
            <pc:sldLayoutMk cId="3479047622" sldId="214748366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FBD719-A9CB-413B-83C9-18DCA0FC14C5}" type="datetimeFigureOut">
              <a:rPr lang="en-IN" smtClean="0"/>
              <a:t>27-02-2023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1DC3A-26BB-426B-BB1C-A0355FE610F4}" type="slidenum">
              <a:rPr lang="en-IN" smtClean="0"/>
              <a:t>‹#›</a:t>
            </a:fld>
            <a:endParaRPr lang="en-IN" dirty="0"/>
          </a:p>
        </p:txBody>
      </p:sp>
    </p:spTree>
    <p:extLst>
      <p:ext uri="{BB962C8B-B14F-4D97-AF65-F5344CB8AC3E}">
        <p14:creationId xmlns:p14="http://schemas.microsoft.com/office/powerpoint/2010/main" val="2357613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36244EDD-9D03-41E4-A83C-230B753C26DE}" type="datetimeFigureOut">
              <a:rPr lang="en-IN" smtClean="0"/>
              <a:t>27-02-2023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B4EC274-4D9C-4373-B40B-B8702387E056}" type="slidenum">
              <a:rPr lang="en-IN" smtClean="0"/>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6244EDD-9D03-41E4-A83C-230B753C26DE}" type="datetimeFigureOut">
              <a:rPr lang="en-IN" smtClean="0"/>
              <a:t>27-02-2023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B4EC274-4D9C-4373-B40B-B8702387E056}"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6244EDD-9D03-41E4-A83C-230B753C26DE}" type="datetimeFigureOut">
              <a:rPr lang="en-IN" smtClean="0"/>
              <a:t>27-02-2023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B4EC274-4D9C-4373-B40B-B8702387E056}" type="slidenum">
              <a:rPr lang="en-IN" smtClean="0"/>
              <a:t>‹#›</a:t>
            </a:fld>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hank You_slide 2">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50" y="1840"/>
            <a:ext cx="12211517" cy="6867144"/>
          </a:xfrm>
          <a:prstGeom prst="rect">
            <a:avLst/>
          </a:prstGeom>
        </p:spPr>
      </p:pic>
      <p:grpSp>
        <p:nvGrpSpPr>
          <p:cNvPr id="2" name="Group 1"/>
          <p:cNvGrpSpPr/>
          <p:nvPr userDrawn="1"/>
        </p:nvGrpSpPr>
        <p:grpSpPr>
          <a:xfrm flipH="1">
            <a:off x="9978064" y="568501"/>
            <a:ext cx="1314469" cy="628288"/>
            <a:chOff x="10411287" y="2695706"/>
            <a:chExt cx="1724220" cy="824355"/>
          </a:xfrm>
        </p:grpSpPr>
        <p:sp>
          <p:nvSpPr>
            <p:cNvPr id="19" name="Shape"/>
            <p:cNvSpPr/>
            <p:nvPr userDrawn="1"/>
          </p:nvSpPr>
          <p:spPr>
            <a:xfrm>
              <a:off x="11236572" y="3222619"/>
              <a:ext cx="307644" cy="212898"/>
            </a:xfrm>
            <a:custGeom>
              <a:avLst/>
              <a:gdLst/>
              <a:ahLst/>
              <a:cxnLst>
                <a:cxn ang="0">
                  <a:pos x="wd2" y="hd2"/>
                </a:cxn>
                <a:cxn ang="5400000">
                  <a:pos x="wd2" y="hd2"/>
                </a:cxn>
                <a:cxn ang="10800000">
                  <a:pos x="wd2" y="hd2"/>
                </a:cxn>
                <a:cxn ang="16200000">
                  <a:pos x="wd2" y="hd2"/>
                </a:cxn>
              </a:cxnLst>
              <a:rect l="0" t="0" r="r" b="b"/>
              <a:pathLst>
                <a:path w="21377" h="21275" extrusionOk="0">
                  <a:moveTo>
                    <a:pt x="2169" y="3195"/>
                  </a:moveTo>
                  <a:cubicBezTo>
                    <a:pt x="2127" y="3156"/>
                    <a:pt x="1597" y="2864"/>
                    <a:pt x="919" y="2566"/>
                  </a:cubicBezTo>
                  <a:cubicBezTo>
                    <a:pt x="241" y="2268"/>
                    <a:pt x="-59" y="2181"/>
                    <a:pt x="9" y="1895"/>
                  </a:cubicBezTo>
                  <a:cubicBezTo>
                    <a:pt x="77" y="1609"/>
                    <a:pt x="732" y="1756"/>
                    <a:pt x="1142" y="1597"/>
                  </a:cubicBezTo>
                  <a:cubicBezTo>
                    <a:pt x="1553" y="1437"/>
                    <a:pt x="1678" y="1388"/>
                    <a:pt x="1954" y="869"/>
                  </a:cubicBezTo>
                  <a:cubicBezTo>
                    <a:pt x="2230" y="350"/>
                    <a:pt x="2454" y="-260"/>
                    <a:pt x="3800" y="117"/>
                  </a:cubicBezTo>
                  <a:cubicBezTo>
                    <a:pt x="5145" y="495"/>
                    <a:pt x="5296" y="574"/>
                    <a:pt x="5720" y="1090"/>
                  </a:cubicBezTo>
                  <a:cubicBezTo>
                    <a:pt x="6143" y="1604"/>
                    <a:pt x="6497" y="1854"/>
                    <a:pt x="7067" y="1921"/>
                  </a:cubicBezTo>
                  <a:cubicBezTo>
                    <a:pt x="7636" y="1989"/>
                    <a:pt x="8400" y="1435"/>
                    <a:pt x="9605" y="1761"/>
                  </a:cubicBezTo>
                  <a:cubicBezTo>
                    <a:pt x="10810" y="2086"/>
                    <a:pt x="12586" y="2933"/>
                    <a:pt x="14839" y="5296"/>
                  </a:cubicBezTo>
                  <a:cubicBezTo>
                    <a:pt x="17093" y="7658"/>
                    <a:pt x="17146" y="8011"/>
                    <a:pt x="17422" y="8233"/>
                  </a:cubicBezTo>
                  <a:cubicBezTo>
                    <a:pt x="17698" y="8455"/>
                    <a:pt x="18267" y="8713"/>
                    <a:pt x="18461" y="8832"/>
                  </a:cubicBezTo>
                  <a:cubicBezTo>
                    <a:pt x="18656" y="8952"/>
                    <a:pt x="18777" y="9020"/>
                    <a:pt x="18776" y="9116"/>
                  </a:cubicBezTo>
                  <a:cubicBezTo>
                    <a:pt x="18776" y="9211"/>
                    <a:pt x="20000" y="9520"/>
                    <a:pt x="19223" y="9592"/>
                  </a:cubicBezTo>
                  <a:cubicBezTo>
                    <a:pt x="19632" y="9815"/>
                    <a:pt x="20119" y="10066"/>
                    <a:pt x="19904" y="10153"/>
                  </a:cubicBezTo>
                  <a:cubicBezTo>
                    <a:pt x="19689" y="10242"/>
                    <a:pt x="19521" y="10251"/>
                    <a:pt x="19521" y="10251"/>
                  </a:cubicBezTo>
                  <a:cubicBezTo>
                    <a:pt x="19521" y="10251"/>
                    <a:pt x="20310" y="10854"/>
                    <a:pt x="20322" y="10978"/>
                  </a:cubicBezTo>
                  <a:cubicBezTo>
                    <a:pt x="20333" y="11101"/>
                    <a:pt x="20208" y="11055"/>
                    <a:pt x="19986" y="10997"/>
                  </a:cubicBezTo>
                  <a:cubicBezTo>
                    <a:pt x="19763" y="10938"/>
                    <a:pt x="20926" y="12060"/>
                    <a:pt x="21234" y="12199"/>
                  </a:cubicBezTo>
                  <a:cubicBezTo>
                    <a:pt x="21541" y="12336"/>
                    <a:pt x="21276" y="12333"/>
                    <a:pt x="21159" y="12338"/>
                  </a:cubicBezTo>
                  <a:cubicBezTo>
                    <a:pt x="21042" y="12343"/>
                    <a:pt x="20910" y="12246"/>
                    <a:pt x="20937" y="12375"/>
                  </a:cubicBezTo>
                  <a:cubicBezTo>
                    <a:pt x="20963" y="12504"/>
                    <a:pt x="20905" y="12460"/>
                    <a:pt x="20733" y="12397"/>
                  </a:cubicBezTo>
                  <a:cubicBezTo>
                    <a:pt x="20562" y="12333"/>
                    <a:pt x="20546" y="12327"/>
                    <a:pt x="20219" y="12111"/>
                  </a:cubicBezTo>
                  <a:cubicBezTo>
                    <a:pt x="19892" y="11894"/>
                    <a:pt x="19795" y="11787"/>
                    <a:pt x="19576" y="11802"/>
                  </a:cubicBezTo>
                  <a:cubicBezTo>
                    <a:pt x="19358" y="11816"/>
                    <a:pt x="19458" y="11997"/>
                    <a:pt x="19159" y="11718"/>
                  </a:cubicBezTo>
                  <a:cubicBezTo>
                    <a:pt x="18860" y="11441"/>
                    <a:pt x="18876" y="11256"/>
                    <a:pt x="18466" y="11224"/>
                  </a:cubicBezTo>
                  <a:cubicBezTo>
                    <a:pt x="18057" y="11192"/>
                    <a:pt x="17749" y="11055"/>
                    <a:pt x="17393" y="11090"/>
                  </a:cubicBezTo>
                  <a:cubicBezTo>
                    <a:pt x="17038" y="11126"/>
                    <a:pt x="16781" y="11079"/>
                    <a:pt x="16570" y="11049"/>
                  </a:cubicBezTo>
                  <a:cubicBezTo>
                    <a:pt x="16359" y="11019"/>
                    <a:pt x="16262" y="10912"/>
                    <a:pt x="16177" y="10832"/>
                  </a:cubicBezTo>
                  <a:cubicBezTo>
                    <a:pt x="16091" y="10753"/>
                    <a:pt x="15970" y="10780"/>
                    <a:pt x="15747" y="10817"/>
                  </a:cubicBezTo>
                  <a:cubicBezTo>
                    <a:pt x="15525" y="10854"/>
                    <a:pt x="13828" y="10586"/>
                    <a:pt x="13828" y="10586"/>
                  </a:cubicBezTo>
                  <a:cubicBezTo>
                    <a:pt x="13828" y="10586"/>
                    <a:pt x="14098" y="11211"/>
                    <a:pt x="13412" y="11149"/>
                  </a:cubicBezTo>
                  <a:cubicBezTo>
                    <a:pt x="13420" y="11749"/>
                    <a:pt x="13310" y="11995"/>
                    <a:pt x="12991" y="11925"/>
                  </a:cubicBezTo>
                  <a:cubicBezTo>
                    <a:pt x="12968" y="12419"/>
                    <a:pt x="12729" y="12737"/>
                    <a:pt x="12386" y="12610"/>
                  </a:cubicBezTo>
                  <a:cubicBezTo>
                    <a:pt x="12294" y="13030"/>
                    <a:pt x="12227" y="13316"/>
                    <a:pt x="11786" y="13177"/>
                  </a:cubicBezTo>
                  <a:cubicBezTo>
                    <a:pt x="11639" y="13720"/>
                    <a:pt x="11444" y="13696"/>
                    <a:pt x="11350" y="13661"/>
                  </a:cubicBezTo>
                  <a:cubicBezTo>
                    <a:pt x="11257" y="13627"/>
                    <a:pt x="11249" y="13767"/>
                    <a:pt x="11249" y="13767"/>
                  </a:cubicBezTo>
                  <a:cubicBezTo>
                    <a:pt x="11249" y="13767"/>
                    <a:pt x="11425" y="15290"/>
                    <a:pt x="10908" y="14932"/>
                  </a:cubicBezTo>
                  <a:cubicBezTo>
                    <a:pt x="10949" y="15448"/>
                    <a:pt x="10811" y="16401"/>
                    <a:pt x="10415" y="16016"/>
                  </a:cubicBezTo>
                  <a:cubicBezTo>
                    <a:pt x="10349" y="16757"/>
                    <a:pt x="10108" y="17360"/>
                    <a:pt x="9809" y="17082"/>
                  </a:cubicBezTo>
                  <a:cubicBezTo>
                    <a:pt x="9594" y="18006"/>
                    <a:pt x="9487" y="18326"/>
                    <a:pt x="9047" y="18091"/>
                  </a:cubicBezTo>
                  <a:cubicBezTo>
                    <a:pt x="8919" y="18618"/>
                    <a:pt x="8544" y="19698"/>
                    <a:pt x="8180" y="18943"/>
                  </a:cubicBezTo>
                  <a:cubicBezTo>
                    <a:pt x="7877" y="19619"/>
                    <a:pt x="7420" y="20406"/>
                    <a:pt x="7317" y="19962"/>
                  </a:cubicBezTo>
                  <a:cubicBezTo>
                    <a:pt x="7213" y="19517"/>
                    <a:pt x="7159" y="19449"/>
                    <a:pt x="7159" y="19449"/>
                  </a:cubicBezTo>
                  <a:cubicBezTo>
                    <a:pt x="7159" y="19449"/>
                    <a:pt x="7088" y="20498"/>
                    <a:pt x="6369" y="20806"/>
                  </a:cubicBezTo>
                  <a:cubicBezTo>
                    <a:pt x="6209" y="20580"/>
                    <a:pt x="6269" y="19599"/>
                    <a:pt x="6269" y="19599"/>
                  </a:cubicBezTo>
                  <a:cubicBezTo>
                    <a:pt x="6269" y="19599"/>
                    <a:pt x="5650" y="21018"/>
                    <a:pt x="5437" y="21179"/>
                  </a:cubicBezTo>
                  <a:cubicBezTo>
                    <a:pt x="5226" y="21340"/>
                    <a:pt x="5175" y="21250"/>
                    <a:pt x="5175" y="21250"/>
                  </a:cubicBezTo>
                  <a:cubicBezTo>
                    <a:pt x="5175" y="21250"/>
                    <a:pt x="5195" y="20492"/>
                    <a:pt x="5362" y="19837"/>
                  </a:cubicBezTo>
                  <a:cubicBezTo>
                    <a:pt x="4996" y="20490"/>
                    <a:pt x="4493" y="21165"/>
                    <a:pt x="4321" y="21197"/>
                  </a:cubicBezTo>
                  <a:cubicBezTo>
                    <a:pt x="4149" y="21229"/>
                    <a:pt x="4113" y="21335"/>
                    <a:pt x="4149" y="21229"/>
                  </a:cubicBezTo>
                  <a:cubicBezTo>
                    <a:pt x="4185" y="21123"/>
                    <a:pt x="4574" y="19689"/>
                    <a:pt x="4574" y="19689"/>
                  </a:cubicBezTo>
                  <a:cubicBezTo>
                    <a:pt x="4574" y="19689"/>
                    <a:pt x="3950" y="20390"/>
                    <a:pt x="3704" y="20467"/>
                  </a:cubicBezTo>
                  <a:cubicBezTo>
                    <a:pt x="3457" y="20543"/>
                    <a:pt x="3746" y="19766"/>
                    <a:pt x="3782" y="19659"/>
                  </a:cubicBezTo>
                  <a:cubicBezTo>
                    <a:pt x="3817" y="19552"/>
                    <a:pt x="5167" y="15439"/>
                    <a:pt x="5488" y="14291"/>
                  </a:cubicBezTo>
                  <a:cubicBezTo>
                    <a:pt x="5810" y="13143"/>
                    <a:pt x="6572" y="10366"/>
                    <a:pt x="6722" y="9991"/>
                  </a:cubicBezTo>
                  <a:cubicBezTo>
                    <a:pt x="6872" y="9616"/>
                    <a:pt x="7064" y="9377"/>
                    <a:pt x="7064" y="9377"/>
                  </a:cubicBezTo>
                  <a:cubicBezTo>
                    <a:pt x="7064" y="9377"/>
                    <a:pt x="6856" y="8033"/>
                    <a:pt x="7489" y="6905"/>
                  </a:cubicBezTo>
                  <a:cubicBezTo>
                    <a:pt x="6909" y="6619"/>
                    <a:pt x="6939" y="6917"/>
                    <a:pt x="6306" y="6086"/>
                  </a:cubicBezTo>
                  <a:cubicBezTo>
                    <a:pt x="5673" y="5254"/>
                    <a:pt x="5288" y="5089"/>
                    <a:pt x="4976" y="4973"/>
                  </a:cubicBezTo>
                  <a:cubicBezTo>
                    <a:pt x="4664" y="4858"/>
                    <a:pt x="4591" y="4711"/>
                    <a:pt x="4439" y="4631"/>
                  </a:cubicBezTo>
                  <a:cubicBezTo>
                    <a:pt x="4287" y="4551"/>
                    <a:pt x="3554" y="4281"/>
                    <a:pt x="3204" y="4008"/>
                  </a:cubicBezTo>
                  <a:cubicBezTo>
                    <a:pt x="2854" y="3735"/>
                    <a:pt x="2169" y="3195"/>
                    <a:pt x="2169" y="3195"/>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dirty="0"/>
            </a:p>
          </p:txBody>
        </p:sp>
        <p:sp>
          <p:nvSpPr>
            <p:cNvPr id="20" name="Shape"/>
            <p:cNvSpPr/>
            <p:nvPr userDrawn="1"/>
          </p:nvSpPr>
          <p:spPr>
            <a:xfrm>
              <a:off x="11769834" y="3286102"/>
              <a:ext cx="365673" cy="233959"/>
            </a:xfrm>
            <a:custGeom>
              <a:avLst/>
              <a:gdLst/>
              <a:ahLst/>
              <a:cxnLst>
                <a:cxn ang="0">
                  <a:pos x="wd2" y="hd2"/>
                </a:cxn>
                <a:cxn ang="5400000">
                  <a:pos x="wd2" y="hd2"/>
                </a:cxn>
                <a:cxn ang="10800000">
                  <a:pos x="wd2" y="hd2"/>
                </a:cxn>
                <a:cxn ang="16200000">
                  <a:pos x="wd2" y="hd2"/>
                </a:cxn>
              </a:cxnLst>
              <a:rect l="0" t="0" r="r" b="b"/>
              <a:pathLst>
                <a:path w="21143" h="20614" extrusionOk="0">
                  <a:moveTo>
                    <a:pt x="6549" y="3746"/>
                  </a:moveTo>
                  <a:cubicBezTo>
                    <a:pt x="6549" y="3746"/>
                    <a:pt x="4970" y="1724"/>
                    <a:pt x="3293" y="1769"/>
                  </a:cubicBezTo>
                  <a:cubicBezTo>
                    <a:pt x="1615" y="1814"/>
                    <a:pt x="2234" y="3607"/>
                    <a:pt x="934" y="3801"/>
                  </a:cubicBezTo>
                  <a:cubicBezTo>
                    <a:pt x="-365" y="3994"/>
                    <a:pt x="-227" y="4428"/>
                    <a:pt x="844" y="4789"/>
                  </a:cubicBezTo>
                  <a:cubicBezTo>
                    <a:pt x="1916" y="5150"/>
                    <a:pt x="2102" y="4960"/>
                    <a:pt x="2402" y="5340"/>
                  </a:cubicBezTo>
                  <a:cubicBezTo>
                    <a:pt x="2703" y="5721"/>
                    <a:pt x="3166" y="6049"/>
                    <a:pt x="3814" y="6303"/>
                  </a:cubicBezTo>
                  <a:cubicBezTo>
                    <a:pt x="4463" y="6556"/>
                    <a:pt x="5079" y="6885"/>
                    <a:pt x="5353" y="7314"/>
                  </a:cubicBezTo>
                  <a:cubicBezTo>
                    <a:pt x="5626" y="7743"/>
                    <a:pt x="6672" y="9733"/>
                    <a:pt x="7368" y="10386"/>
                  </a:cubicBezTo>
                  <a:cubicBezTo>
                    <a:pt x="8064" y="11038"/>
                    <a:pt x="8267" y="11322"/>
                    <a:pt x="8267" y="11322"/>
                  </a:cubicBezTo>
                  <a:cubicBezTo>
                    <a:pt x="8267" y="11322"/>
                    <a:pt x="7866" y="12101"/>
                    <a:pt x="7974" y="13167"/>
                  </a:cubicBezTo>
                  <a:cubicBezTo>
                    <a:pt x="8083" y="14233"/>
                    <a:pt x="8135" y="14722"/>
                    <a:pt x="8138" y="14811"/>
                  </a:cubicBezTo>
                  <a:cubicBezTo>
                    <a:pt x="8143" y="14901"/>
                    <a:pt x="7862" y="15201"/>
                    <a:pt x="7836" y="16155"/>
                  </a:cubicBezTo>
                  <a:cubicBezTo>
                    <a:pt x="7809" y="17110"/>
                    <a:pt x="7868" y="19035"/>
                    <a:pt x="7866" y="19502"/>
                  </a:cubicBezTo>
                  <a:cubicBezTo>
                    <a:pt x="7864" y="19969"/>
                    <a:pt x="7791" y="20291"/>
                    <a:pt x="7772" y="20401"/>
                  </a:cubicBezTo>
                  <a:cubicBezTo>
                    <a:pt x="7754" y="20511"/>
                    <a:pt x="8400" y="20092"/>
                    <a:pt x="8491" y="20010"/>
                  </a:cubicBezTo>
                  <a:cubicBezTo>
                    <a:pt x="8582" y="19928"/>
                    <a:pt x="8557" y="20299"/>
                    <a:pt x="8768" y="20528"/>
                  </a:cubicBezTo>
                  <a:cubicBezTo>
                    <a:pt x="8979" y="20757"/>
                    <a:pt x="9143" y="20470"/>
                    <a:pt x="9261" y="20341"/>
                  </a:cubicBezTo>
                  <a:cubicBezTo>
                    <a:pt x="9378" y="20211"/>
                    <a:pt x="9552" y="20543"/>
                    <a:pt x="9743" y="20325"/>
                  </a:cubicBezTo>
                  <a:cubicBezTo>
                    <a:pt x="9933" y="20106"/>
                    <a:pt x="10021" y="19818"/>
                    <a:pt x="10021" y="19818"/>
                  </a:cubicBezTo>
                  <a:cubicBezTo>
                    <a:pt x="10021" y="19818"/>
                    <a:pt x="10004" y="20368"/>
                    <a:pt x="10366" y="20159"/>
                  </a:cubicBezTo>
                  <a:cubicBezTo>
                    <a:pt x="10728" y="19949"/>
                    <a:pt x="10847" y="19586"/>
                    <a:pt x="10883" y="19484"/>
                  </a:cubicBezTo>
                  <a:cubicBezTo>
                    <a:pt x="10919" y="19381"/>
                    <a:pt x="11152" y="19823"/>
                    <a:pt x="11343" y="19605"/>
                  </a:cubicBezTo>
                  <a:cubicBezTo>
                    <a:pt x="11533" y="19387"/>
                    <a:pt x="11615" y="19010"/>
                    <a:pt x="11615" y="19010"/>
                  </a:cubicBezTo>
                  <a:cubicBezTo>
                    <a:pt x="11615" y="19010"/>
                    <a:pt x="11721" y="19519"/>
                    <a:pt x="11957" y="19261"/>
                  </a:cubicBezTo>
                  <a:cubicBezTo>
                    <a:pt x="12193" y="19002"/>
                    <a:pt x="12202" y="18947"/>
                    <a:pt x="12257" y="18735"/>
                  </a:cubicBezTo>
                  <a:cubicBezTo>
                    <a:pt x="12312" y="18522"/>
                    <a:pt x="12443" y="18544"/>
                    <a:pt x="12515" y="18455"/>
                  </a:cubicBezTo>
                  <a:cubicBezTo>
                    <a:pt x="12588" y="18367"/>
                    <a:pt x="12634" y="18093"/>
                    <a:pt x="12635" y="17976"/>
                  </a:cubicBezTo>
                  <a:cubicBezTo>
                    <a:pt x="12635" y="17859"/>
                    <a:pt x="12889" y="17607"/>
                    <a:pt x="12858" y="17449"/>
                  </a:cubicBezTo>
                  <a:cubicBezTo>
                    <a:pt x="12827" y="17291"/>
                    <a:pt x="12791" y="17159"/>
                    <a:pt x="12950" y="17134"/>
                  </a:cubicBezTo>
                  <a:cubicBezTo>
                    <a:pt x="13107" y="17108"/>
                    <a:pt x="13230" y="16951"/>
                    <a:pt x="13172" y="16723"/>
                  </a:cubicBezTo>
                  <a:cubicBezTo>
                    <a:pt x="13115" y="16496"/>
                    <a:pt x="13156" y="16366"/>
                    <a:pt x="13219" y="16216"/>
                  </a:cubicBezTo>
                  <a:cubicBezTo>
                    <a:pt x="13283" y="16065"/>
                    <a:pt x="13172" y="15817"/>
                    <a:pt x="13118" y="15795"/>
                  </a:cubicBezTo>
                  <a:cubicBezTo>
                    <a:pt x="13063" y="15774"/>
                    <a:pt x="13177" y="15555"/>
                    <a:pt x="13412" y="15414"/>
                  </a:cubicBezTo>
                  <a:cubicBezTo>
                    <a:pt x="13647" y="15271"/>
                    <a:pt x="13647" y="15271"/>
                    <a:pt x="13693" y="15114"/>
                  </a:cubicBezTo>
                  <a:cubicBezTo>
                    <a:pt x="13739" y="14956"/>
                    <a:pt x="13672" y="14901"/>
                    <a:pt x="13794" y="14744"/>
                  </a:cubicBezTo>
                  <a:cubicBezTo>
                    <a:pt x="13916" y="14587"/>
                    <a:pt x="13853" y="14737"/>
                    <a:pt x="13926" y="14415"/>
                  </a:cubicBezTo>
                  <a:cubicBezTo>
                    <a:pt x="14000" y="14093"/>
                    <a:pt x="14104" y="13929"/>
                    <a:pt x="14104" y="13929"/>
                  </a:cubicBezTo>
                  <a:cubicBezTo>
                    <a:pt x="14104" y="13929"/>
                    <a:pt x="14680" y="14155"/>
                    <a:pt x="15181" y="14029"/>
                  </a:cubicBezTo>
                  <a:cubicBezTo>
                    <a:pt x="15683" y="13904"/>
                    <a:pt x="15710" y="13739"/>
                    <a:pt x="15917" y="13879"/>
                  </a:cubicBezTo>
                  <a:cubicBezTo>
                    <a:pt x="16124" y="14018"/>
                    <a:pt x="16255" y="13806"/>
                    <a:pt x="17652" y="14177"/>
                  </a:cubicBezTo>
                  <a:cubicBezTo>
                    <a:pt x="19048" y="14548"/>
                    <a:pt x="19059" y="14260"/>
                    <a:pt x="19445" y="14470"/>
                  </a:cubicBezTo>
                  <a:cubicBezTo>
                    <a:pt x="19832" y="14680"/>
                    <a:pt x="19814" y="14673"/>
                    <a:pt x="20228" y="14952"/>
                  </a:cubicBezTo>
                  <a:cubicBezTo>
                    <a:pt x="20642" y="15231"/>
                    <a:pt x="20624" y="15107"/>
                    <a:pt x="20930" y="15344"/>
                  </a:cubicBezTo>
                  <a:cubicBezTo>
                    <a:pt x="21235" y="15580"/>
                    <a:pt x="21200" y="15333"/>
                    <a:pt x="20908" y="15013"/>
                  </a:cubicBezTo>
                  <a:cubicBezTo>
                    <a:pt x="20616" y="14695"/>
                    <a:pt x="20425" y="14356"/>
                    <a:pt x="20204" y="14182"/>
                  </a:cubicBezTo>
                  <a:cubicBezTo>
                    <a:pt x="19984" y="14008"/>
                    <a:pt x="19432" y="13528"/>
                    <a:pt x="19364" y="13473"/>
                  </a:cubicBezTo>
                  <a:cubicBezTo>
                    <a:pt x="19297" y="13417"/>
                    <a:pt x="19747" y="13477"/>
                    <a:pt x="19747" y="13477"/>
                  </a:cubicBezTo>
                  <a:cubicBezTo>
                    <a:pt x="19747" y="13477"/>
                    <a:pt x="19474" y="13048"/>
                    <a:pt x="19289" y="13005"/>
                  </a:cubicBezTo>
                  <a:cubicBezTo>
                    <a:pt x="19105" y="12961"/>
                    <a:pt x="18754" y="12649"/>
                    <a:pt x="18677" y="12648"/>
                  </a:cubicBezTo>
                  <a:cubicBezTo>
                    <a:pt x="18601" y="12648"/>
                    <a:pt x="18907" y="12650"/>
                    <a:pt x="18993" y="12597"/>
                  </a:cubicBezTo>
                  <a:cubicBezTo>
                    <a:pt x="19079" y="12543"/>
                    <a:pt x="19237" y="12516"/>
                    <a:pt x="18922" y="12335"/>
                  </a:cubicBezTo>
                  <a:cubicBezTo>
                    <a:pt x="18608" y="12153"/>
                    <a:pt x="18266" y="11785"/>
                    <a:pt x="17875" y="11720"/>
                  </a:cubicBezTo>
                  <a:cubicBezTo>
                    <a:pt x="17482" y="11654"/>
                    <a:pt x="17097" y="11093"/>
                    <a:pt x="16698" y="10615"/>
                  </a:cubicBezTo>
                  <a:cubicBezTo>
                    <a:pt x="16298" y="10137"/>
                    <a:pt x="16209" y="9868"/>
                    <a:pt x="15760" y="9458"/>
                  </a:cubicBezTo>
                  <a:cubicBezTo>
                    <a:pt x="15311" y="9049"/>
                    <a:pt x="14997" y="8633"/>
                    <a:pt x="14673" y="8389"/>
                  </a:cubicBezTo>
                  <a:cubicBezTo>
                    <a:pt x="14350" y="8146"/>
                    <a:pt x="14157" y="7924"/>
                    <a:pt x="14041" y="7703"/>
                  </a:cubicBezTo>
                  <a:cubicBezTo>
                    <a:pt x="13924" y="7482"/>
                    <a:pt x="13948" y="7111"/>
                    <a:pt x="13756" y="6773"/>
                  </a:cubicBezTo>
                  <a:cubicBezTo>
                    <a:pt x="13564" y="6434"/>
                    <a:pt x="13322" y="5813"/>
                    <a:pt x="13057" y="5563"/>
                  </a:cubicBezTo>
                  <a:cubicBezTo>
                    <a:pt x="12792" y="5313"/>
                    <a:pt x="12438" y="5028"/>
                    <a:pt x="12262" y="4929"/>
                  </a:cubicBezTo>
                  <a:cubicBezTo>
                    <a:pt x="12087" y="4832"/>
                    <a:pt x="11956" y="4693"/>
                    <a:pt x="11889" y="4638"/>
                  </a:cubicBezTo>
                  <a:cubicBezTo>
                    <a:pt x="11821" y="4582"/>
                    <a:pt x="11975" y="4467"/>
                    <a:pt x="11764" y="4237"/>
                  </a:cubicBezTo>
                  <a:cubicBezTo>
                    <a:pt x="11553" y="4009"/>
                    <a:pt x="11369" y="3732"/>
                    <a:pt x="11226" y="3675"/>
                  </a:cubicBezTo>
                  <a:cubicBezTo>
                    <a:pt x="11081" y="3619"/>
                    <a:pt x="11207" y="2645"/>
                    <a:pt x="10187" y="3006"/>
                  </a:cubicBezTo>
                  <a:cubicBezTo>
                    <a:pt x="10135" y="2400"/>
                    <a:pt x="10146" y="1995"/>
                    <a:pt x="9445" y="2394"/>
                  </a:cubicBezTo>
                  <a:cubicBezTo>
                    <a:pt x="9250" y="1732"/>
                    <a:pt x="9261" y="1210"/>
                    <a:pt x="8636" y="1843"/>
                  </a:cubicBezTo>
                  <a:cubicBezTo>
                    <a:pt x="8104" y="903"/>
                    <a:pt x="7773" y="13"/>
                    <a:pt x="7408" y="1157"/>
                  </a:cubicBezTo>
                  <a:cubicBezTo>
                    <a:pt x="7100" y="364"/>
                    <a:pt x="6708" y="-843"/>
                    <a:pt x="6611" y="874"/>
                  </a:cubicBezTo>
                  <a:cubicBezTo>
                    <a:pt x="6513" y="2591"/>
                    <a:pt x="6549" y="3746"/>
                    <a:pt x="6549" y="3746"/>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dirty="0"/>
            </a:p>
          </p:txBody>
        </p:sp>
        <p:sp>
          <p:nvSpPr>
            <p:cNvPr id="21" name="Shape"/>
            <p:cNvSpPr/>
            <p:nvPr userDrawn="1"/>
          </p:nvSpPr>
          <p:spPr>
            <a:xfrm>
              <a:off x="10411287" y="2695706"/>
              <a:ext cx="337358" cy="316900"/>
            </a:xfrm>
            <a:custGeom>
              <a:avLst/>
              <a:gdLst/>
              <a:ahLst/>
              <a:cxnLst>
                <a:cxn ang="0">
                  <a:pos x="wd2" y="hd2"/>
                </a:cxn>
                <a:cxn ang="5400000">
                  <a:pos x="wd2" y="hd2"/>
                </a:cxn>
                <a:cxn ang="10800000">
                  <a:pos x="wd2" y="hd2"/>
                </a:cxn>
                <a:cxn ang="16200000">
                  <a:pos x="wd2" y="hd2"/>
                </a:cxn>
              </a:cxnLst>
              <a:rect l="0" t="0" r="r" b="b"/>
              <a:pathLst>
                <a:path w="20764" h="21314" extrusionOk="0">
                  <a:moveTo>
                    <a:pt x="7748" y="13862"/>
                  </a:moveTo>
                  <a:cubicBezTo>
                    <a:pt x="7581" y="13891"/>
                    <a:pt x="7081" y="14159"/>
                    <a:pt x="6912" y="14057"/>
                  </a:cubicBezTo>
                  <a:cubicBezTo>
                    <a:pt x="6744" y="13954"/>
                    <a:pt x="6574" y="13773"/>
                    <a:pt x="6381" y="13697"/>
                  </a:cubicBezTo>
                  <a:cubicBezTo>
                    <a:pt x="6189" y="13621"/>
                    <a:pt x="5821" y="12814"/>
                    <a:pt x="4526" y="12753"/>
                  </a:cubicBezTo>
                  <a:cubicBezTo>
                    <a:pt x="3233" y="12691"/>
                    <a:pt x="2634" y="12751"/>
                    <a:pt x="2164" y="13594"/>
                  </a:cubicBezTo>
                  <a:cubicBezTo>
                    <a:pt x="1694" y="14438"/>
                    <a:pt x="1193" y="14575"/>
                    <a:pt x="716" y="14765"/>
                  </a:cubicBezTo>
                  <a:cubicBezTo>
                    <a:pt x="239" y="14954"/>
                    <a:pt x="-763" y="15334"/>
                    <a:pt x="1010" y="15363"/>
                  </a:cubicBezTo>
                  <a:cubicBezTo>
                    <a:pt x="2783" y="15393"/>
                    <a:pt x="2855" y="15418"/>
                    <a:pt x="3095" y="15441"/>
                  </a:cubicBezTo>
                  <a:cubicBezTo>
                    <a:pt x="3335" y="15464"/>
                    <a:pt x="3911" y="15587"/>
                    <a:pt x="4150" y="15636"/>
                  </a:cubicBezTo>
                  <a:cubicBezTo>
                    <a:pt x="4391" y="15686"/>
                    <a:pt x="4848" y="15863"/>
                    <a:pt x="5161" y="15990"/>
                  </a:cubicBezTo>
                  <a:cubicBezTo>
                    <a:pt x="5474" y="16117"/>
                    <a:pt x="5665" y="16088"/>
                    <a:pt x="5858" y="16190"/>
                  </a:cubicBezTo>
                  <a:cubicBezTo>
                    <a:pt x="6050" y="16292"/>
                    <a:pt x="6412" y="16471"/>
                    <a:pt x="6822" y="16779"/>
                  </a:cubicBezTo>
                  <a:cubicBezTo>
                    <a:pt x="7233" y="17088"/>
                    <a:pt x="7570" y="17267"/>
                    <a:pt x="7907" y="17420"/>
                  </a:cubicBezTo>
                  <a:cubicBezTo>
                    <a:pt x="8244" y="17573"/>
                    <a:pt x="8678" y="17776"/>
                    <a:pt x="9015" y="17981"/>
                  </a:cubicBezTo>
                  <a:cubicBezTo>
                    <a:pt x="9353" y="18186"/>
                    <a:pt x="10268" y="18619"/>
                    <a:pt x="10700" y="18744"/>
                  </a:cubicBezTo>
                  <a:cubicBezTo>
                    <a:pt x="11133" y="18870"/>
                    <a:pt x="12359" y="19273"/>
                    <a:pt x="12767" y="19346"/>
                  </a:cubicBezTo>
                  <a:cubicBezTo>
                    <a:pt x="13175" y="19419"/>
                    <a:pt x="14133" y="19406"/>
                    <a:pt x="14420" y="19403"/>
                  </a:cubicBezTo>
                  <a:cubicBezTo>
                    <a:pt x="14707" y="19399"/>
                    <a:pt x="15905" y="19358"/>
                    <a:pt x="15905" y="19358"/>
                  </a:cubicBezTo>
                  <a:cubicBezTo>
                    <a:pt x="15905" y="19358"/>
                    <a:pt x="16104" y="20009"/>
                    <a:pt x="16679" y="20028"/>
                  </a:cubicBezTo>
                  <a:cubicBezTo>
                    <a:pt x="17254" y="20046"/>
                    <a:pt x="18504" y="20423"/>
                    <a:pt x="18960" y="20548"/>
                  </a:cubicBezTo>
                  <a:cubicBezTo>
                    <a:pt x="19416" y="20673"/>
                    <a:pt x="19585" y="20723"/>
                    <a:pt x="19801" y="20798"/>
                  </a:cubicBezTo>
                  <a:cubicBezTo>
                    <a:pt x="20018" y="20874"/>
                    <a:pt x="19921" y="20797"/>
                    <a:pt x="20210" y="20976"/>
                  </a:cubicBezTo>
                  <a:cubicBezTo>
                    <a:pt x="20499" y="21156"/>
                    <a:pt x="20597" y="21285"/>
                    <a:pt x="20717" y="21310"/>
                  </a:cubicBezTo>
                  <a:cubicBezTo>
                    <a:pt x="20837" y="21335"/>
                    <a:pt x="20692" y="21206"/>
                    <a:pt x="20642" y="20997"/>
                  </a:cubicBezTo>
                  <a:cubicBezTo>
                    <a:pt x="20592" y="20788"/>
                    <a:pt x="20543" y="20711"/>
                    <a:pt x="20421" y="20529"/>
                  </a:cubicBezTo>
                  <a:cubicBezTo>
                    <a:pt x="20299" y="20347"/>
                    <a:pt x="20081" y="20167"/>
                    <a:pt x="20249" y="20191"/>
                  </a:cubicBezTo>
                  <a:cubicBezTo>
                    <a:pt x="20417" y="20214"/>
                    <a:pt x="20610" y="20291"/>
                    <a:pt x="20368" y="20058"/>
                  </a:cubicBezTo>
                  <a:cubicBezTo>
                    <a:pt x="20126" y="19826"/>
                    <a:pt x="19981" y="19775"/>
                    <a:pt x="19860" y="19646"/>
                  </a:cubicBezTo>
                  <a:cubicBezTo>
                    <a:pt x="19739" y="19517"/>
                    <a:pt x="20004" y="19644"/>
                    <a:pt x="19954" y="19513"/>
                  </a:cubicBezTo>
                  <a:cubicBezTo>
                    <a:pt x="19905" y="19384"/>
                    <a:pt x="19616" y="19257"/>
                    <a:pt x="19495" y="19127"/>
                  </a:cubicBezTo>
                  <a:cubicBezTo>
                    <a:pt x="19374" y="18999"/>
                    <a:pt x="19254" y="18921"/>
                    <a:pt x="19254" y="18921"/>
                  </a:cubicBezTo>
                  <a:cubicBezTo>
                    <a:pt x="19254" y="18921"/>
                    <a:pt x="19854" y="19018"/>
                    <a:pt x="19973" y="19016"/>
                  </a:cubicBezTo>
                  <a:cubicBezTo>
                    <a:pt x="20093" y="19014"/>
                    <a:pt x="19876" y="18887"/>
                    <a:pt x="19611" y="18707"/>
                  </a:cubicBezTo>
                  <a:cubicBezTo>
                    <a:pt x="19345" y="18527"/>
                    <a:pt x="19152" y="18399"/>
                    <a:pt x="18983" y="18296"/>
                  </a:cubicBezTo>
                  <a:cubicBezTo>
                    <a:pt x="18814" y="18194"/>
                    <a:pt x="18453" y="18015"/>
                    <a:pt x="18453" y="18015"/>
                  </a:cubicBezTo>
                  <a:lnTo>
                    <a:pt x="18236" y="17835"/>
                  </a:lnTo>
                  <a:cubicBezTo>
                    <a:pt x="18236" y="17835"/>
                    <a:pt x="19430" y="17558"/>
                    <a:pt x="18040" y="17445"/>
                  </a:cubicBezTo>
                  <a:cubicBezTo>
                    <a:pt x="17530" y="16823"/>
                    <a:pt x="17385" y="16773"/>
                    <a:pt x="17048" y="16515"/>
                  </a:cubicBezTo>
                  <a:cubicBezTo>
                    <a:pt x="16709" y="16259"/>
                    <a:pt x="16130" y="15821"/>
                    <a:pt x="16130" y="15821"/>
                  </a:cubicBezTo>
                  <a:cubicBezTo>
                    <a:pt x="16130" y="15821"/>
                    <a:pt x="16153" y="15820"/>
                    <a:pt x="16488" y="15790"/>
                  </a:cubicBezTo>
                  <a:cubicBezTo>
                    <a:pt x="16823" y="15759"/>
                    <a:pt x="16919" y="15758"/>
                    <a:pt x="16990" y="15678"/>
                  </a:cubicBezTo>
                  <a:cubicBezTo>
                    <a:pt x="17062" y="15599"/>
                    <a:pt x="17037" y="15599"/>
                    <a:pt x="16822" y="15577"/>
                  </a:cubicBezTo>
                  <a:cubicBezTo>
                    <a:pt x="16606" y="15552"/>
                    <a:pt x="16246" y="15531"/>
                    <a:pt x="16246" y="15531"/>
                  </a:cubicBezTo>
                  <a:cubicBezTo>
                    <a:pt x="16246" y="15531"/>
                    <a:pt x="16054" y="15508"/>
                    <a:pt x="16221" y="15401"/>
                  </a:cubicBezTo>
                  <a:cubicBezTo>
                    <a:pt x="16388" y="15293"/>
                    <a:pt x="16435" y="15215"/>
                    <a:pt x="16601" y="15108"/>
                  </a:cubicBezTo>
                  <a:cubicBezTo>
                    <a:pt x="16767" y="15001"/>
                    <a:pt x="16863" y="14947"/>
                    <a:pt x="16838" y="14869"/>
                  </a:cubicBezTo>
                  <a:cubicBezTo>
                    <a:pt x="16813" y="14791"/>
                    <a:pt x="16598" y="14820"/>
                    <a:pt x="16549" y="14742"/>
                  </a:cubicBezTo>
                  <a:cubicBezTo>
                    <a:pt x="16500" y="14664"/>
                    <a:pt x="16454" y="14796"/>
                    <a:pt x="16500" y="14664"/>
                  </a:cubicBezTo>
                  <a:cubicBezTo>
                    <a:pt x="16547" y="14533"/>
                    <a:pt x="16664" y="14322"/>
                    <a:pt x="16664" y="14322"/>
                  </a:cubicBezTo>
                  <a:cubicBezTo>
                    <a:pt x="16664" y="14322"/>
                    <a:pt x="16638" y="14112"/>
                    <a:pt x="16710" y="14112"/>
                  </a:cubicBezTo>
                  <a:cubicBezTo>
                    <a:pt x="16782" y="14111"/>
                    <a:pt x="16950" y="14135"/>
                    <a:pt x="16950" y="14135"/>
                  </a:cubicBezTo>
                  <a:lnTo>
                    <a:pt x="16948" y="13951"/>
                  </a:lnTo>
                  <a:cubicBezTo>
                    <a:pt x="16948" y="13951"/>
                    <a:pt x="16996" y="14003"/>
                    <a:pt x="17163" y="13923"/>
                  </a:cubicBezTo>
                  <a:cubicBezTo>
                    <a:pt x="17330" y="13842"/>
                    <a:pt x="17402" y="13867"/>
                    <a:pt x="17329" y="13737"/>
                  </a:cubicBezTo>
                  <a:cubicBezTo>
                    <a:pt x="17255" y="13607"/>
                    <a:pt x="17207" y="13608"/>
                    <a:pt x="17135" y="13530"/>
                  </a:cubicBezTo>
                  <a:cubicBezTo>
                    <a:pt x="17062" y="13452"/>
                    <a:pt x="16664" y="13262"/>
                    <a:pt x="17216" y="13228"/>
                  </a:cubicBezTo>
                  <a:cubicBezTo>
                    <a:pt x="17766" y="13195"/>
                    <a:pt x="17837" y="13168"/>
                    <a:pt x="17897" y="13089"/>
                  </a:cubicBezTo>
                  <a:cubicBezTo>
                    <a:pt x="17955" y="13009"/>
                    <a:pt x="18076" y="13112"/>
                    <a:pt x="18230" y="12940"/>
                  </a:cubicBezTo>
                  <a:cubicBezTo>
                    <a:pt x="18384" y="12768"/>
                    <a:pt x="18288" y="12808"/>
                    <a:pt x="18515" y="12701"/>
                  </a:cubicBezTo>
                  <a:cubicBezTo>
                    <a:pt x="18741" y="12593"/>
                    <a:pt x="18777" y="12541"/>
                    <a:pt x="18847" y="12422"/>
                  </a:cubicBezTo>
                  <a:cubicBezTo>
                    <a:pt x="18918" y="12303"/>
                    <a:pt x="18798" y="12265"/>
                    <a:pt x="18726" y="12279"/>
                  </a:cubicBezTo>
                  <a:cubicBezTo>
                    <a:pt x="18654" y="12293"/>
                    <a:pt x="18283" y="12272"/>
                    <a:pt x="18283" y="12272"/>
                  </a:cubicBezTo>
                  <a:cubicBezTo>
                    <a:pt x="18283" y="12272"/>
                    <a:pt x="18701" y="12201"/>
                    <a:pt x="18869" y="12173"/>
                  </a:cubicBezTo>
                  <a:cubicBezTo>
                    <a:pt x="19036" y="12144"/>
                    <a:pt x="19273" y="11945"/>
                    <a:pt x="19296" y="11853"/>
                  </a:cubicBezTo>
                  <a:cubicBezTo>
                    <a:pt x="19319" y="11762"/>
                    <a:pt x="19329" y="11630"/>
                    <a:pt x="19341" y="11590"/>
                  </a:cubicBezTo>
                  <a:cubicBezTo>
                    <a:pt x="19353" y="11551"/>
                    <a:pt x="19054" y="11607"/>
                    <a:pt x="19054" y="11607"/>
                  </a:cubicBezTo>
                  <a:cubicBezTo>
                    <a:pt x="19054" y="11607"/>
                    <a:pt x="19435" y="11445"/>
                    <a:pt x="19602" y="11299"/>
                  </a:cubicBezTo>
                  <a:cubicBezTo>
                    <a:pt x="19767" y="11153"/>
                    <a:pt x="19778" y="11049"/>
                    <a:pt x="19801" y="10983"/>
                  </a:cubicBezTo>
                  <a:cubicBezTo>
                    <a:pt x="19825" y="10917"/>
                    <a:pt x="19538" y="10934"/>
                    <a:pt x="19406" y="11001"/>
                  </a:cubicBezTo>
                  <a:cubicBezTo>
                    <a:pt x="19276" y="11068"/>
                    <a:pt x="18964" y="11098"/>
                    <a:pt x="18964" y="11098"/>
                  </a:cubicBezTo>
                  <a:cubicBezTo>
                    <a:pt x="18964" y="11098"/>
                    <a:pt x="19119" y="10966"/>
                    <a:pt x="19369" y="10832"/>
                  </a:cubicBezTo>
                  <a:cubicBezTo>
                    <a:pt x="19619" y="10697"/>
                    <a:pt x="19845" y="10576"/>
                    <a:pt x="19963" y="10418"/>
                  </a:cubicBezTo>
                  <a:cubicBezTo>
                    <a:pt x="20081" y="10259"/>
                    <a:pt x="20104" y="10129"/>
                    <a:pt x="20139" y="10088"/>
                  </a:cubicBezTo>
                  <a:cubicBezTo>
                    <a:pt x="20175" y="10049"/>
                    <a:pt x="19876" y="10157"/>
                    <a:pt x="19769" y="10224"/>
                  </a:cubicBezTo>
                  <a:cubicBezTo>
                    <a:pt x="19662" y="10290"/>
                    <a:pt x="19543" y="10306"/>
                    <a:pt x="19435" y="10360"/>
                  </a:cubicBezTo>
                  <a:cubicBezTo>
                    <a:pt x="19328" y="10413"/>
                    <a:pt x="19554" y="10188"/>
                    <a:pt x="19708" y="10041"/>
                  </a:cubicBezTo>
                  <a:cubicBezTo>
                    <a:pt x="19862" y="9895"/>
                    <a:pt x="19767" y="9949"/>
                    <a:pt x="19980" y="9711"/>
                  </a:cubicBezTo>
                  <a:cubicBezTo>
                    <a:pt x="20192" y="9472"/>
                    <a:pt x="20133" y="9512"/>
                    <a:pt x="20263" y="9380"/>
                  </a:cubicBezTo>
                  <a:cubicBezTo>
                    <a:pt x="20393" y="9247"/>
                    <a:pt x="20036" y="9423"/>
                    <a:pt x="19857" y="9542"/>
                  </a:cubicBezTo>
                  <a:cubicBezTo>
                    <a:pt x="19680" y="9663"/>
                    <a:pt x="19299" y="9916"/>
                    <a:pt x="19216" y="9969"/>
                  </a:cubicBezTo>
                  <a:cubicBezTo>
                    <a:pt x="19132" y="10023"/>
                    <a:pt x="19001" y="10103"/>
                    <a:pt x="19273" y="9759"/>
                  </a:cubicBezTo>
                  <a:cubicBezTo>
                    <a:pt x="19545" y="9415"/>
                    <a:pt x="19758" y="9125"/>
                    <a:pt x="19840" y="9019"/>
                  </a:cubicBezTo>
                  <a:cubicBezTo>
                    <a:pt x="19923" y="8914"/>
                    <a:pt x="20053" y="8768"/>
                    <a:pt x="20135" y="8648"/>
                  </a:cubicBezTo>
                  <a:cubicBezTo>
                    <a:pt x="20218" y="8529"/>
                    <a:pt x="19221" y="9341"/>
                    <a:pt x="19102" y="9422"/>
                  </a:cubicBezTo>
                  <a:cubicBezTo>
                    <a:pt x="18983" y="9502"/>
                    <a:pt x="18828" y="9595"/>
                    <a:pt x="18781" y="9648"/>
                  </a:cubicBezTo>
                  <a:cubicBezTo>
                    <a:pt x="18734" y="9702"/>
                    <a:pt x="18590" y="9703"/>
                    <a:pt x="18731" y="9517"/>
                  </a:cubicBezTo>
                  <a:cubicBezTo>
                    <a:pt x="18873" y="9332"/>
                    <a:pt x="19110" y="9080"/>
                    <a:pt x="19287" y="8803"/>
                  </a:cubicBezTo>
                  <a:cubicBezTo>
                    <a:pt x="19463" y="8527"/>
                    <a:pt x="19440" y="8553"/>
                    <a:pt x="19556" y="8264"/>
                  </a:cubicBezTo>
                  <a:cubicBezTo>
                    <a:pt x="19673" y="7974"/>
                    <a:pt x="19696" y="7870"/>
                    <a:pt x="19696" y="7870"/>
                  </a:cubicBezTo>
                  <a:cubicBezTo>
                    <a:pt x="19696" y="7870"/>
                    <a:pt x="19459" y="8107"/>
                    <a:pt x="19353" y="8279"/>
                  </a:cubicBezTo>
                  <a:cubicBezTo>
                    <a:pt x="19247" y="8450"/>
                    <a:pt x="19058" y="8663"/>
                    <a:pt x="18999" y="8768"/>
                  </a:cubicBezTo>
                  <a:cubicBezTo>
                    <a:pt x="18940" y="8874"/>
                    <a:pt x="18845" y="8954"/>
                    <a:pt x="18974" y="8677"/>
                  </a:cubicBezTo>
                  <a:cubicBezTo>
                    <a:pt x="19103" y="8401"/>
                    <a:pt x="19150" y="8348"/>
                    <a:pt x="19220" y="8150"/>
                  </a:cubicBezTo>
                  <a:cubicBezTo>
                    <a:pt x="19289" y="7953"/>
                    <a:pt x="19277" y="7901"/>
                    <a:pt x="19335" y="7717"/>
                  </a:cubicBezTo>
                  <a:cubicBezTo>
                    <a:pt x="19393" y="7533"/>
                    <a:pt x="19027" y="8074"/>
                    <a:pt x="18922" y="8285"/>
                  </a:cubicBezTo>
                  <a:cubicBezTo>
                    <a:pt x="18816" y="8496"/>
                    <a:pt x="18498" y="8958"/>
                    <a:pt x="18321" y="9169"/>
                  </a:cubicBezTo>
                  <a:cubicBezTo>
                    <a:pt x="18143" y="9382"/>
                    <a:pt x="17598" y="9886"/>
                    <a:pt x="17420" y="10059"/>
                  </a:cubicBezTo>
                  <a:cubicBezTo>
                    <a:pt x="17243" y="10231"/>
                    <a:pt x="16863" y="10589"/>
                    <a:pt x="16661" y="10749"/>
                  </a:cubicBezTo>
                  <a:cubicBezTo>
                    <a:pt x="16459" y="10909"/>
                    <a:pt x="16341" y="10989"/>
                    <a:pt x="16209" y="11056"/>
                  </a:cubicBezTo>
                  <a:cubicBezTo>
                    <a:pt x="16078" y="11123"/>
                    <a:pt x="16030" y="11058"/>
                    <a:pt x="16030" y="11058"/>
                  </a:cubicBezTo>
                  <a:lnTo>
                    <a:pt x="16004" y="10901"/>
                  </a:lnTo>
                  <a:cubicBezTo>
                    <a:pt x="16004" y="10901"/>
                    <a:pt x="16088" y="10927"/>
                    <a:pt x="16148" y="10913"/>
                  </a:cubicBezTo>
                  <a:cubicBezTo>
                    <a:pt x="16207" y="10898"/>
                    <a:pt x="16315" y="10884"/>
                    <a:pt x="16338" y="10714"/>
                  </a:cubicBezTo>
                  <a:cubicBezTo>
                    <a:pt x="16359" y="10543"/>
                    <a:pt x="16348" y="10518"/>
                    <a:pt x="16322" y="10413"/>
                  </a:cubicBezTo>
                  <a:cubicBezTo>
                    <a:pt x="16297" y="10309"/>
                    <a:pt x="16260" y="10218"/>
                    <a:pt x="16224" y="10153"/>
                  </a:cubicBezTo>
                  <a:cubicBezTo>
                    <a:pt x="16187" y="10087"/>
                    <a:pt x="16102" y="9958"/>
                    <a:pt x="16102" y="9958"/>
                  </a:cubicBezTo>
                  <a:cubicBezTo>
                    <a:pt x="16102" y="9958"/>
                    <a:pt x="16282" y="10021"/>
                    <a:pt x="16328" y="9837"/>
                  </a:cubicBezTo>
                  <a:cubicBezTo>
                    <a:pt x="16374" y="9654"/>
                    <a:pt x="16349" y="9588"/>
                    <a:pt x="16323" y="9445"/>
                  </a:cubicBezTo>
                  <a:cubicBezTo>
                    <a:pt x="16298" y="9301"/>
                    <a:pt x="16260" y="9105"/>
                    <a:pt x="16282" y="8960"/>
                  </a:cubicBezTo>
                  <a:cubicBezTo>
                    <a:pt x="16305" y="8817"/>
                    <a:pt x="16303" y="8672"/>
                    <a:pt x="16325" y="8528"/>
                  </a:cubicBezTo>
                  <a:cubicBezTo>
                    <a:pt x="16348" y="8384"/>
                    <a:pt x="16359" y="8319"/>
                    <a:pt x="16274" y="8228"/>
                  </a:cubicBezTo>
                  <a:cubicBezTo>
                    <a:pt x="16189" y="8137"/>
                    <a:pt x="16008" y="8009"/>
                    <a:pt x="15959" y="7944"/>
                  </a:cubicBezTo>
                  <a:cubicBezTo>
                    <a:pt x="15911" y="7879"/>
                    <a:pt x="15887" y="7814"/>
                    <a:pt x="15887" y="7814"/>
                  </a:cubicBezTo>
                  <a:cubicBezTo>
                    <a:pt x="15887" y="7814"/>
                    <a:pt x="16091" y="7851"/>
                    <a:pt x="16375" y="7638"/>
                  </a:cubicBezTo>
                  <a:cubicBezTo>
                    <a:pt x="16661" y="7424"/>
                    <a:pt x="16658" y="7189"/>
                    <a:pt x="16658" y="7189"/>
                  </a:cubicBezTo>
                  <a:cubicBezTo>
                    <a:pt x="16658" y="7189"/>
                    <a:pt x="17063" y="7000"/>
                    <a:pt x="17045" y="6412"/>
                  </a:cubicBezTo>
                  <a:cubicBezTo>
                    <a:pt x="17424" y="6014"/>
                    <a:pt x="17359" y="5596"/>
                    <a:pt x="17359" y="5596"/>
                  </a:cubicBezTo>
                  <a:cubicBezTo>
                    <a:pt x="17359" y="5596"/>
                    <a:pt x="17823" y="5276"/>
                    <a:pt x="17708" y="4584"/>
                  </a:cubicBezTo>
                  <a:cubicBezTo>
                    <a:pt x="18002" y="4135"/>
                    <a:pt x="18108" y="4016"/>
                    <a:pt x="18034" y="3755"/>
                  </a:cubicBezTo>
                  <a:cubicBezTo>
                    <a:pt x="17959" y="3494"/>
                    <a:pt x="17734" y="3655"/>
                    <a:pt x="17734" y="3655"/>
                  </a:cubicBezTo>
                  <a:cubicBezTo>
                    <a:pt x="17734" y="3655"/>
                    <a:pt x="18160" y="3217"/>
                    <a:pt x="18205" y="2955"/>
                  </a:cubicBezTo>
                  <a:cubicBezTo>
                    <a:pt x="18250" y="2693"/>
                    <a:pt x="18379" y="2403"/>
                    <a:pt x="17509" y="2872"/>
                  </a:cubicBezTo>
                  <a:cubicBezTo>
                    <a:pt x="17364" y="2743"/>
                    <a:pt x="17591" y="2688"/>
                    <a:pt x="17779" y="2397"/>
                  </a:cubicBezTo>
                  <a:cubicBezTo>
                    <a:pt x="17968" y="2107"/>
                    <a:pt x="18569" y="1222"/>
                    <a:pt x="17772" y="1743"/>
                  </a:cubicBezTo>
                  <a:cubicBezTo>
                    <a:pt x="16976" y="2263"/>
                    <a:pt x="16950" y="2159"/>
                    <a:pt x="17128" y="1935"/>
                  </a:cubicBezTo>
                  <a:cubicBezTo>
                    <a:pt x="17305" y="1710"/>
                    <a:pt x="17851" y="1297"/>
                    <a:pt x="17958" y="1190"/>
                  </a:cubicBezTo>
                  <a:cubicBezTo>
                    <a:pt x="18065" y="1085"/>
                    <a:pt x="18038" y="850"/>
                    <a:pt x="17515" y="1132"/>
                  </a:cubicBezTo>
                  <a:cubicBezTo>
                    <a:pt x="16990" y="1413"/>
                    <a:pt x="17024" y="1229"/>
                    <a:pt x="17274" y="1056"/>
                  </a:cubicBezTo>
                  <a:cubicBezTo>
                    <a:pt x="17524" y="883"/>
                    <a:pt x="18245" y="74"/>
                    <a:pt x="17079" y="732"/>
                  </a:cubicBezTo>
                  <a:cubicBezTo>
                    <a:pt x="15912" y="1388"/>
                    <a:pt x="16472" y="1092"/>
                    <a:pt x="16720" y="801"/>
                  </a:cubicBezTo>
                  <a:cubicBezTo>
                    <a:pt x="16968" y="510"/>
                    <a:pt x="17160" y="416"/>
                    <a:pt x="17180" y="76"/>
                  </a:cubicBezTo>
                  <a:cubicBezTo>
                    <a:pt x="17200" y="-265"/>
                    <a:pt x="16107" y="587"/>
                    <a:pt x="15363" y="1565"/>
                  </a:cubicBezTo>
                  <a:cubicBezTo>
                    <a:pt x="14619" y="2543"/>
                    <a:pt x="14004" y="3218"/>
                    <a:pt x="13815" y="3391"/>
                  </a:cubicBezTo>
                  <a:cubicBezTo>
                    <a:pt x="13625" y="3564"/>
                    <a:pt x="13105" y="4199"/>
                    <a:pt x="13035" y="4383"/>
                  </a:cubicBezTo>
                  <a:cubicBezTo>
                    <a:pt x="12965" y="4567"/>
                    <a:pt x="12799" y="4753"/>
                    <a:pt x="12788" y="4779"/>
                  </a:cubicBezTo>
                  <a:cubicBezTo>
                    <a:pt x="12776" y="4805"/>
                    <a:pt x="12820" y="4517"/>
                    <a:pt x="12666" y="4650"/>
                  </a:cubicBezTo>
                  <a:cubicBezTo>
                    <a:pt x="12512" y="4783"/>
                    <a:pt x="11713" y="5133"/>
                    <a:pt x="11226" y="6579"/>
                  </a:cubicBezTo>
                  <a:cubicBezTo>
                    <a:pt x="10739" y="8025"/>
                    <a:pt x="10760" y="7802"/>
                    <a:pt x="10663" y="8707"/>
                  </a:cubicBezTo>
                  <a:cubicBezTo>
                    <a:pt x="10565" y="9611"/>
                    <a:pt x="10271" y="11238"/>
                    <a:pt x="9789" y="12121"/>
                  </a:cubicBezTo>
                  <a:cubicBezTo>
                    <a:pt x="9308" y="13004"/>
                    <a:pt x="9190" y="13202"/>
                    <a:pt x="8870" y="13442"/>
                  </a:cubicBezTo>
                  <a:cubicBezTo>
                    <a:pt x="8549" y="13681"/>
                    <a:pt x="8143" y="13804"/>
                    <a:pt x="8023" y="13819"/>
                  </a:cubicBezTo>
                  <a:cubicBezTo>
                    <a:pt x="7904" y="13834"/>
                    <a:pt x="7748" y="13862"/>
                    <a:pt x="7748" y="13862"/>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dirty="0"/>
            </a:p>
          </p:txBody>
        </p:sp>
      </p:gr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11668" y="1214027"/>
            <a:ext cx="5968663" cy="1384981"/>
          </a:xfrm>
          <a:prstGeom prst="rect">
            <a:avLst/>
          </a:prstGeom>
        </p:spPr>
      </p:pic>
    </p:spTree>
    <p:extLst>
      <p:ext uri="{BB962C8B-B14F-4D97-AF65-F5344CB8AC3E}">
        <p14:creationId xmlns:p14="http://schemas.microsoft.com/office/powerpoint/2010/main" val="253713021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ath - Mountai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92" y="1787"/>
            <a:ext cx="12191999" cy="6856213"/>
          </a:xfrm>
          <a:prstGeom prst="rect">
            <a:avLst/>
          </a:prstGeom>
        </p:spPr>
      </p:pic>
      <p:sp>
        <p:nvSpPr>
          <p:cNvPr id="7" name="Title Placeholder 1"/>
          <p:cNvSpPr>
            <a:spLocks noGrp="1"/>
          </p:cNvSpPr>
          <p:nvPr userDrawn="1">
            <p:ph type="title"/>
          </p:nvPr>
        </p:nvSpPr>
        <p:spPr>
          <a:xfrm>
            <a:off x="571649" y="58504"/>
            <a:ext cx="11048829"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649" y="1764287"/>
            <a:ext cx="11048829" cy="382212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649" y="1097179"/>
            <a:ext cx="11048829"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1" name="Footer Placeholder 3"/>
          <p:cNvSpPr>
            <a:spLocks noGrp="1"/>
          </p:cNvSpPr>
          <p:nvPr>
            <p:ph type="ftr" sz="quarter" idx="17"/>
          </p:nvPr>
        </p:nvSpPr>
        <p:spPr>
          <a:xfrm>
            <a:off x="578001" y="6410462"/>
            <a:ext cx="4950180" cy="278866"/>
          </a:xfrm>
        </p:spPr>
        <p:txBody>
          <a:bodyPr/>
          <a:lstStyle>
            <a:lvl1pPr>
              <a:defRPr/>
            </a:lvl1pPr>
          </a:lstStyle>
          <a:p>
            <a:endParaRPr lang="en-US" dirty="0"/>
          </a:p>
        </p:txBody>
      </p:sp>
      <p:pic>
        <p:nvPicPr>
          <p:cNvPr id="10" name="Path-1.png" descr="Path-1.png"/>
          <p:cNvPicPr>
            <a:picLocks noChangeAspect="1"/>
          </p:cNvPicPr>
          <p:nvPr userDrawn="1"/>
        </p:nvPicPr>
        <p:blipFill rotWithShape="1">
          <a:blip r:embed="rId3"/>
          <a:srcRect t="-3116"/>
          <a:stretch/>
        </p:blipFill>
        <p:spPr>
          <a:xfrm flipH="1">
            <a:off x="7154500" y="6293924"/>
            <a:ext cx="1592158" cy="564077"/>
          </a:xfrm>
          <a:prstGeom prst="rect">
            <a:avLst/>
          </a:prstGeom>
          <a:ln w="3175">
            <a:miter lim="400000"/>
          </a:ln>
        </p:spPr>
      </p:pic>
      <p:pic>
        <p:nvPicPr>
          <p:cNvPr id="12" name="pasted-image.pdf" descr="pasted-image.pdf"/>
          <p:cNvPicPr>
            <a:picLocks noChangeAspect="1"/>
          </p:cNvPicPr>
          <p:nvPr userDrawn="1"/>
        </p:nvPicPr>
        <p:blipFill>
          <a:blip r:embed="rId4"/>
          <a:stretch>
            <a:fillRect/>
          </a:stretch>
        </p:blipFill>
        <p:spPr>
          <a:xfrm>
            <a:off x="11033446" y="565460"/>
            <a:ext cx="635900" cy="445095"/>
          </a:xfrm>
          <a:prstGeom prst="rect">
            <a:avLst/>
          </a:prstGeom>
          <a:ln w="12700">
            <a:miter lim="400000"/>
          </a:ln>
        </p:spPr>
      </p:pic>
    </p:spTree>
    <p:extLst>
      <p:ext uri="{BB962C8B-B14F-4D97-AF65-F5344CB8AC3E}">
        <p14:creationId xmlns:p14="http://schemas.microsoft.com/office/powerpoint/2010/main" val="1815060540"/>
      </p:ext>
    </p:extLst>
  </p:cSld>
  <p:clrMapOvr>
    <a:masterClrMapping/>
  </p:clrMapOvr>
  <p:transition>
    <p:fade/>
  </p:transition>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Seque Slide - 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F16FFF-26CE-DE4B-8FB1-68080725C4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5176" cy="6858000"/>
          </a:xfrm>
          <a:prstGeom prst="rect">
            <a:avLst/>
          </a:prstGeom>
        </p:spPr>
      </p:pic>
      <p:sp>
        <p:nvSpPr>
          <p:cNvPr id="9" name="Title 1"/>
          <p:cNvSpPr>
            <a:spLocks noGrp="1"/>
          </p:cNvSpPr>
          <p:nvPr userDrawn="1">
            <p:ph type="ctrTitle" hasCustomPrompt="1"/>
          </p:nvPr>
        </p:nvSpPr>
        <p:spPr>
          <a:xfrm>
            <a:off x="578592" y="1804672"/>
            <a:ext cx="7167717"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592" y="2995939"/>
            <a:ext cx="7167717"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5" name="pasted-image.pdf" descr="pasted-image.pdf">
            <a:extLst>
              <a:ext uri="{FF2B5EF4-FFF2-40B4-BE49-F238E27FC236}">
                <a16:creationId xmlns:a16="http://schemas.microsoft.com/office/drawing/2014/main" id="{CE224F9A-12A0-6544-8182-F92DAEAC999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3446" y="565460"/>
            <a:ext cx="635900" cy="445095"/>
          </a:xfrm>
          <a:prstGeom prst="rect">
            <a:avLst/>
          </a:prstGeom>
          <a:ln w="12700">
            <a:miter lim="400000"/>
          </a:ln>
        </p:spPr>
      </p:pic>
    </p:spTree>
    <p:extLst>
      <p:ext uri="{BB962C8B-B14F-4D97-AF65-F5344CB8AC3E}">
        <p14:creationId xmlns:p14="http://schemas.microsoft.com/office/powerpoint/2010/main" val="21629279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6244EDD-9D03-41E4-A83C-230B753C26DE}" type="datetimeFigureOut">
              <a:rPr lang="en-IN" smtClean="0"/>
              <a:t>27-02-2023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B4EC274-4D9C-4373-B40B-B8702387E056}" type="slidenum">
              <a:rPr lang="en-IN" smtClean="0"/>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244EDD-9D03-41E4-A83C-230B753C26DE}" type="datetimeFigureOut">
              <a:rPr lang="en-IN" smtClean="0"/>
              <a:t>27-02-2023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B4EC274-4D9C-4373-B40B-B8702387E056}" type="slidenum">
              <a:rPr lang="en-IN" smtClean="0"/>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6244EDD-9D03-41E4-A83C-230B753C26DE}" type="datetimeFigureOut">
              <a:rPr lang="en-IN" smtClean="0"/>
              <a:t>27-02-2023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B4EC274-4D9C-4373-B40B-B8702387E056}" type="slidenum">
              <a:rPr lang="en-IN" smtClean="0"/>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6244EDD-9D03-41E4-A83C-230B753C26DE}" type="datetimeFigureOut">
              <a:rPr lang="en-IN" smtClean="0"/>
              <a:t>27-02-2023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B4EC274-4D9C-4373-B40B-B8702387E056}"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6244EDD-9D03-41E4-A83C-230B753C26DE}" type="datetimeFigureOut">
              <a:rPr lang="en-IN" smtClean="0"/>
              <a:t>27-02-2023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B4EC274-4D9C-4373-B40B-B8702387E056}"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244EDD-9D03-41E4-A83C-230B753C26DE}" type="datetimeFigureOut">
              <a:rPr lang="en-IN" smtClean="0"/>
              <a:t>27-02-2023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B4EC274-4D9C-4373-B40B-B8702387E056}"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244EDD-9D03-41E4-A83C-230B753C26DE}" type="datetimeFigureOut">
              <a:rPr lang="en-IN" smtClean="0"/>
              <a:t>27-02-2023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B4EC274-4D9C-4373-B40B-B8702387E056}" type="slidenum">
              <a:rPr lang="en-IN" smtClean="0"/>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244EDD-9D03-41E4-A83C-230B753C26DE}" type="datetimeFigureOut">
              <a:rPr lang="en-IN" smtClean="0"/>
              <a:t>27-02-2023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B4EC274-4D9C-4373-B40B-B8702387E056}" type="slidenum">
              <a:rPr lang="en-IN" smtClean="0"/>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44EDD-9D03-41E4-A83C-230B753C26DE}" type="datetimeFigureOut">
              <a:rPr lang="en-IN" smtClean="0"/>
              <a:t>27-02-2023</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EC274-4D9C-4373-B40B-B8702387E056}" type="slidenum">
              <a:rPr lang="en-IN" smtClean="0"/>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BAD1CC3-EAC1-79C5-0E25-50DFC3A36EE6}"/>
              </a:ext>
            </a:extLst>
          </p:cNvPr>
          <p:cNvSpPr txBox="1">
            <a:spLocks/>
          </p:cNvSpPr>
          <p:nvPr/>
        </p:nvSpPr>
        <p:spPr>
          <a:xfrm>
            <a:off x="1075055" y="1383030"/>
            <a:ext cx="9592945" cy="1854200"/>
          </a:xfrm>
          <a:prstGeom prst="rect">
            <a:avLst/>
          </a:prstGeom>
          <a:noFill/>
          <a:ln>
            <a:noFill/>
          </a:ln>
        </p:spPr>
        <p:txBody>
          <a:bodyPr vert="horz" wrap="square" lIns="0" tIns="0" rIns="0" bIns="0" numCol="1" rtlCol="0" anchor="b" anchorCtr="0" compatLnSpc="1">
            <a:prstTxWarp prst="textNoShape">
              <a:avLst/>
            </a:prstTxWarp>
            <a:noAutofit/>
          </a:bodyPr>
          <a:lstStyle>
            <a:lvl1pPr algn="l" defTabSz="914400" rtl="0" eaLnBrk="1" latinLnBrk="0" hangingPunct="1">
              <a:lnSpc>
                <a:spcPct val="90000"/>
              </a:lnSpc>
              <a:spcBef>
                <a:spcPct val="0"/>
              </a:spcBef>
              <a:buNone/>
              <a:defRPr lang="en-US" sz="4400" kern="1200" dirty="0">
                <a:solidFill>
                  <a:schemeClr val="tx1"/>
                </a:solidFill>
                <a:latin typeface="+mj-lt"/>
                <a:ea typeface="+mj-ea"/>
                <a:cs typeface="+mj-cs"/>
              </a:defRPr>
            </a:lvl1pPr>
          </a:lstStyle>
          <a:p>
            <a:pPr algn="ctr"/>
            <a:r>
              <a:rPr lang="en-IN" sz="4500" b="1" dirty="0">
                <a:effectLst>
                  <a:outerShdw blurRad="38100" dist="38100" dir="2700000" algn="tl">
                    <a:srgbClr val="000000">
                      <a:alpha val="43137"/>
                    </a:srgbClr>
                  </a:outerShdw>
                </a:effectLst>
                <a:latin typeface="Candara" panose="020E0502030303020204" pitchFamily="34" charset="0"/>
              </a:rPr>
              <a:t>Capstone Project Report </a:t>
            </a:r>
            <a:br>
              <a:rPr lang="en-IN" sz="4500" b="1" dirty="0">
                <a:effectLst>
                  <a:outerShdw blurRad="38100" dist="38100" dir="2700000" algn="tl">
                    <a:srgbClr val="000000">
                      <a:alpha val="43137"/>
                    </a:srgbClr>
                  </a:outerShdw>
                </a:effectLst>
                <a:latin typeface="Candara" panose="020E0502030303020204" pitchFamily="34" charset="0"/>
              </a:rPr>
            </a:br>
            <a:r>
              <a:rPr lang="en-IN" sz="4500" b="1" dirty="0">
                <a:effectLst>
                  <a:outerShdw blurRad="38100" dist="38100" dir="2700000" algn="tl">
                    <a:srgbClr val="000000">
                      <a:alpha val="43137"/>
                    </a:srgbClr>
                  </a:outerShdw>
                </a:effectLst>
                <a:latin typeface="Candara" panose="020E0502030303020204" pitchFamily="34" charset="0"/>
              </a:rPr>
              <a:t>On</a:t>
            </a:r>
          </a:p>
        </p:txBody>
      </p:sp>
      <p:sp>
        <p:nvSpPr>
          <p:cNvPr id="7" name="Subtitle 2">
            <a:extLst>
              <a:ext uri="{FF2B5EF4-FFF2-40B4-BE49-F238E27FC236}">
                <a16:creationId xmlns:a16="http://schemas.microsoft.com/office/drawing/2014/main" id="{B94185BB-DE9B-6050-54B1-B617FDB47477}"/>
              </a:ext>
            </a:extLst>
          </p:cNvPr>
          <p:cNvSpPr txBox="1">
            <a:spLocks/>
          </p:cNvSpPr>
          <p:nvPr/>
        </p:nvSpPr>
        <p:spPr>
          <a:xfrm>
            <a:off x="1473200" y="3533401"/>
            <a:ext cx="9245600" cy="9613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800" b="1" dirty="0">
                <a:effectLst>
                  <a:outerShdw blurRad="38100" dist="38100" dir="2700000" algn="tl">
                    <a:srgbClr val="000000">
                      <a:alpha val="43137"/>
                    </a:srgbClr>
                  </a:outerShdw>
                </a:effectLst>
                <a:latin typeface="Candara" panose="020E0502030303020204" pitchFamily="34" charset="0"/>
              </a:rPr>
              <a:t>“TRAVEL APPROVAL APP”</a:t>
            </a:r>
            <a:endParaRPr lang="en-IN" sz="3800" b="1" dirty="0">
              <a:effectLst>
                <a:outerShdw blurRad="38100" dist="38100" dir="2700000" algn="tl">
                  <a:srgbClr val="000000">
                    <a:alpha val="43137"/>
                  </a:srgbClr>
                </a:outerShdw>
              </a:effectLst>
              <a:latin typeface="Candara" panose="020E0502030303020204" pitchFamily="34" charset="0"/>
            </a:endParaRPr>
          </a:p>
        </p:txBody>
      </p:sp>
      <p:sp>
        <p:nvSpPr>
          <p:cNvPr id="8" name="TextBox 7">
            <a:extLst>
              <a:ext uri="{FF2B5EF4-FFF2-40B4-BE49-F238E27FC236}">
                <a16:creationId xmlns:a16="http://schemas.microsoft.com/office/drawing/2014/main" id="{E23557E0-6257-21F2-999A-373A878757A3}"/>
              </a:ext>
            </a:extLst>
          </p:cNvPr>
          <p:cNvSpPr txBox="1"/>
          <p:nvPr/>
        </p:nvSpPr>
        <p:spPr>
          <a:xfrm>
            <a:off x="767807" y="4659947"/>
            <a:ext cx="6061435" cy="1630045"/>
          </a:xfrm>
          <a:prstGeom prst="rect">
            <a:avLst/>
          </a:prstGeom>
          <a:noFill/>
        </p:spPr>
        <p:txBody>
          <a:bodyPr wrap="square" rtlCol="0">
            <a:spAutoFit/>
          </a:bodyPr>
          <a:lstStyle/>
          <a:p>
            <a:r>
              <a:rPr lang="en-US" sz="2500" b="1" dirty="0">
                <a:effectLst>
                  <a:outerShdw blurRad="38100" dist="38100" dir="2700000" algn="tl">
                    <a:srgbClr val="000000">
                      <a:alpha val="43137"/>
                    </a:srgbClr>
                  </a:outerShdw>
                </a:effectLst>
                <a:latin typeface="Candara" panose="020E0502030303020204" pitchFamily="34" charset="0"/>
              </a:rPr>
              <a:t>BY:</a:t>
            </a:r>
          </a:p>
          <a:p>
            <a:r>
              <a:rPr lang="en-IN" sz="2000" b="1" dirty="0">
                <a:effectLst>
                  <a:outerShdw blurRad="38100" dist="38100" dir="2700000" algn="tl">
                    <a:srgbClr val="000000">
                      <a:alpha val="43137"/>
                    </a:srgbClr>
                  </a:outerShdw>
                </a:effectLst>
                <a:latin typeface="Candara" panose="020E0502030303020204" pitchFamily="34" charset="0"/>
              </a:rPr>
              <a:t>Name: </a:t>
            </a:r>
            <a:r>
              <a:rPr lang="en-IN" sz="2500" b="1" dirty="0">
                <a:effectLst>
                  <a:outerShdw blurRad="38100" dist="38100" dir="2700000" algn="tl">
                    <a:srgbClr val="000000">
                      <a:alpha val="43137"/>
                    </a:srgbClr>
                  </a:outerShdw>
                </a:effectLst>
                <a:latin typeface="Candara" panose="020E0502030303020204" pitchFamily="34" charset="0"/>
              </a:rPr>
              <a:t>DEVARASETTI S V SAI TANMAYI </a:t>
            </a:r>
          </a:p>
          <a:p>
            <a:r>
              <a:rPr lang="en-IN" sz="2000" b="1" dirty="0">
                <a:effectLst>
                  <a:outerShdw blurRad="38100" dist="38100" dir="2700000" algn="tl">
                    <a:srgbClr val="000000">
                      <a:alpha val="43137"/>
                    </a:srgbClr>
                  </a:outerShdw>
                </a:effectLst>
                <a:latin typeface="Candara" panose="020E0502030303020204" pitchFamily="34" charset="0"/>
              </a:rPr>
              <a:t>Batch</a:t>
            </a:r>
            <a:r>
              <a:rPr lang="en-IN" sz="2500" b="1" dirty="0">
                <a:effectLst>
                  <a:outerShdw blurRad="38100" dist="38100" dir="2700000" algn="tl">
                    <a:srgbClr val="000000">
                      <a:alpha val="43137"/>
                    </a:srgbClr>
                  </a:outerShdw>
                </a:effectLst>
                <a:latin typeface="Candara" panose="020E0502030303020204" pitchFamily="34" charset="0"/>
              </a:rPr>
              <a:t> WIP-SF-</a:t>
            </a:r>
            <a:r>
              <a:rPr lang="en-IN" sz="2500" b="1" dirty="0">
                <a:effectLst>
                  <a:outerShdw blurRad="38100" dist="38100" dir="2700000" algn="tl">
                    <a:srgbClr val="000000">
                      <a:alpha val="43137"/>
                    </a:srgbClr>
                  </a:outerShdw>
                </a:effectLst>
              </a:rPr>
              <a:t>13</a:t>
            </a:r>
          </a:p>
          <a:p>
            <a:r>
              <a:rPr lang="en-IN" sz="2000" b="1" dirty="0">
                <a:effectLst>
                  <a:outerShdw blurRad="38100" dist="38100" dir="2700000" algn="tl">
                    <a:srgbClr val="000000">
                      <a:alpha val="43137"/>
                    </a:srgbClr>
                  </a:outerShdw>
                </a:effectLst>
                <a:latin typeface="Candara" panose="020E0502030303020204" pitchFamily="34" charset="0"/>
              </a:rPr>
              <a:t>LMS Id</a:t>
            </a:r>
            <a:r>
              <a:rPr lang="en-IN" sz="2500" b="1" dirty="0">
                <a:effectLst>
                  <a:outerShdw blurRad="38100" dist="38100" dir="2700000" algn="tl">
                    <a:srgbClr val="000000">
                      <a:alpha val="43137"/>
                    </a:srgbClr>
                  </a:outerShdw>
                </a:effectLst>
                <a:latin typeface="Candara" panose="020E0502030303020204" pitchFamily="34" charset="0"/>
              </a:rPr>
              <a:t>: MGSA_</a:t>
            </a:r>
            <a:r>
              <a:rPr lang="en-IN" sz="2500" b="1" dirty="0">
                <a:effectLst>
                  <a:outerShdw blurRad="38100" dist="38100" dir="2700000" algn="tl">
                    <a:srgbClr val="000000">
                      <a:alpha val="43137"/>
                    </a:srgbClr>
                  </a:outerShdw>
                </a:effectLst>
              </a:rPr>
              <a:t>536</a:t>
            </a:r>
          </a:p>
        </p:txBody>
      </p:sp>
      <p:pic>
        <p:nvPicPr>
          <p:cNvPr id="9" name="Picture 8" descr="Logo&#10;&#10;Description automatically generated">
            <a:extLst>
              <a:ext uri="{FF2B5EF4-FFF2-40B4-BE49-F238E27FC236}">
                <a16:creationId xmlns:a16="http://schemas.microsoft.com/office/drawing/2014/main" id="{1740CCCC-115B-E2DA-88C4-8CE95CCDE3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5205" y="260985"/>
            <a:ext cx="4653280" cy="1232535"/>
          </a:xfrm>
          <a:prstGeom prst="rect">
            <a:avLst/>
          </a:prstGeom>
        </p:spPr>
      </p:pic>
    </p:spTree>
    <p:extLst>
      <p:ext uri="{BB962C8B-B14F-4D97-AF65-F5344CB8AC3E}">
        <p14:creationId xmlns:p14="http://schemas.microsoft.com/office/powerpoint/2010/main" val="220615526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255" y="177165"/>
            <a:ext cx="10515600" cy="1325563"/>
          </a:xfrm>
        </p:spPr>
        <p:txBody>
          <a:bodyPr>
            <a:normAutofit/>
          </a:bodyPr>
          <a:lstStyle/>
          <a:p>
            <a:pPr algn="ctr"/>
            <a:r>
              <a:rPr lang="en-IN" sz="2800" b="1" dirty="0">
                <a:effectLst/>
                <a:ea typeface="Calibri" panose="020F0502020204030204" pitchFamily="34" charset="0"/>
                <a:cs typeface="Times New Roman" panose="02020603050405020304" pitchFamily="18" charset="0"/>
              </a:rPr>
              <a:t>After creating travel approval object with fields, it looks as shown below</a:t>
            </a:r>
            <a:endParaRPr lang="en-IN" sz="2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rcRect t="5441" b="5441"/>
          <a:stretch/>
        </p:blipFill>
        <p:spPr>
          <a:xfrm>
            <a:off x="1106979" y="1502728"/>
            <a:ext cx="9658153" cy="48415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395" y="107950"/>
            <a:ext cx="10515600" cy="1325563"/>
          </a:xfrm>
        </p:spPr>
        <p:txBody>
          <a:bodyPr>
            <a:normAutofit/>
          </a:bodyPr>
          <a:lstStyle/>
          <a:p>
            <a:pPr algn="ctr"/>
            <a:r>
              <a:rPr lang="en-IN" sz="2500" b="1" dirty="0">
                <a:effectLst/>
                <a:ea typeface="Calibri" panose="020F0502020204030204" pitchFamily="34" charset="0"/>
                <a:cs typeface="Times New Roman" panose="02020603050405020304" pitchFamily="18" charset="0"/>
              </a:rPr>
              <a:t>Importing Department records using data import wizard and </a:t>
            </a:r>
            <a:br>
              <a:rPr lang="en-IN" sz="2500" b="1" dirty="0">
                <a:effectLst/>
                <a:ea typeface="Calibri" panose="020F0502020204030204" pitchFamily="34" charset="0"/>
                <a:cs typeface="Times New Roman" panose="02020603050405020304" pitchFamily="18" charset="0"/>
              </a:rPr>
            </a:br>
            <a:r>
              <a:rPr lang="en-IN" sz="2500" b="1" dirty="0">
                <a:effectLst/>
                <a:ea typeface="Calibri" panose="020F0502020204030204" pitchFamily="34" charset="0"/>
                <a:cs typeface="Times New Roman" panose="02020603050405020304" pitchFamily="18" charset="0"/>
              </a:rPr>
              <a:t>imported record data status can viewed below</a:t>
            </a:r>
            <a:endParaRPr lang="en-IN" sz="2500" b="1"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870" b="10925"/>
          <a:stretch/>
        </p:blipFill>
        <p:spPr>
          <a:xfrm>
            <a:off x="1311910" y="1800521"/>
            <a:ext cx="9640570" cy="42986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540" y="376742"/>
            <a:ext cx="10515600" cy="600523"/>
          </a:xfrm>
        </p:spPr>
        <p:txBody>
          <a:bodyPr/>
          <a:lstStyle/>
          <a:p>
            <a:pPr algn="ctr"/>
            <a:r>
              <a:rPr lang="en-IN" sz="2500" b="1" dirty="0">
                <a:effectLst/>
                <a:ea typeface="Calibri" panose="020F0502020204030204" pitchFamily="34" charset="0"/>
                <a:cs typeface="Times New Roman" panose="02020603050405020304" pitchFamily="18" charset="0"/>
              </a:rPr>
              <a:t>Creating Expense Item custom object</a:t>
            </a:r>
            <a:r>
              <a:rPr lang="en-IN" sz="2500" b="1" dirty="0">
                <a:ea typeface="Calibri" panose="020F0502020204030204" pitchFamily="34" charset="0"/>
                <a:cs typeface="Times New Roman" panose="02020603050405020304" pitchFamily="18" charset="0"/>
              </a:rPr>
              <a:t> and </a:t>
            </a:r>
            <a:r>
              <a:rPr lang="en-IN" sz="2500" b="1" dirty="0">
                <a:effectLst/>
                <a:ea typeface="Calibri" panose="020F0502020204030204" pitchFamily="34" charset="0"/>
                <a:cs typeface="Times New Roman" panose="02020603050405020304" pitchFamily="18" charset="0"/>
              </a:rPr>
              <a:t>Custom fields in Expense Item object</a:t>
            </a:r>
            <a:endParaRPr lang="en-IN" sz="25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4092" b="6751"/>
          <a:stretch/>
        </p:blipFill>
        <p:spPr>
          <a:xfrm>
            <a:off x="1461217" y="1329180"/>
            <a:ext cx="9715229" cy="45437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866009" y="796900"/>
            <a:ext cx="5534025" cy="1565910"/>
          </a:xfrm>
        </p:spPr>
        <p:txBody>
          <a:bodyPr>
            <a:normAutofit/>
          </a:bodyPr>
          <a:lstStyle/>
          <a:p>
            <a:r>
              <a:rPr lang="en-IN" sz="2500" b="1" dirty="0">
                <a:effectLst/>
                <a:latin typeface="Calibri" panose="020F0502020204030204" pitchFamily="34" charset="0"/>
                <a:ea typeface="Calibri" panose="020F0502020204030204" pitchFamily="34" charset="0"/>
                <a:cs typeface="Times New Roman" panose="02020603050405020304" pitchFamily="18" charset="0"/>
              </a:rPr>
              <a:t>Creating User with </a:t>
            </a:r>
          </a:p>
          <a:p>
            <a:r>
              <a:rPr lang="en-IN" sz="2500" b="1" dirty="0">
                <a:effectLst/>
                <a:latin typeface="Calibri" panose="020F0502020204030204" pitchFamily="34" charset="0"/>
                <a:ea typeface="Calibri" panose="020F0502020204030204" pitchFamily="34" charset="0"/>
                <a:cs typeface="Times New Roman" panose="02020603050405020304" pitchFamily="18" charset="0"/>
              </a:rPr>
              <a:t>system admin license</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500" dirty="0"/>
          </a:p>
        </p:txBody>
      </p:sp>
      <p:sp>
        <p:nvSpPr>
          <p:cNvPr id="7" name="Text Placeholder 6"/>
          <p:cNvSpPr>
            <a:spLocks noGrp="1"/>
          </p:cNvSpPr>
          <p:nvPr>
            <p:ph type="body" sz="quarter" idx="3"/>
          </p:nvPr>
        </p:nvSpPr>
        <p:spPr>
          <a:xfrm>
            <a:off x="677413" y="4411746"/>
            <a:ext cx="5911215" cy="1450032"/>
          </a:xfrm>
        </p:spPr>
        <p:txBody>
          <a:bodyPr>
            <a:normAutofit/>
          </a:bodyPr>
          <a:lstStyle/>
          <a:p>
            <a:r>
              <a:rPr lang="en-IN" sz="2500" b="1" dirty="0">
                <a:effectLst/>
                <a:latin typeface="Calibri" panose="020F0502020204030204" pitchFamily="34" charset="0"/>
                <a:ea typeface="Calibri" panose="020F0502020204030204" pitchFamily="34" charset="0"/>
                <a:cs typeface="Times New Roman" panose="02020603050405020304" pitchFamily="18" charset="0"/>
              </a:rPr>
              <a:t>Add user eric as </a:t>
            </a:r>
          </a:p>
          <a:p>
            <a:r>
              <a:rPr lang="en-IN" sz="2500" b="1" dirty="0">
                <a:effectLst/>
                <a:latin typeface="Calibri" panose="020F0502020204030204" pitchFamily="34" charset="0"/>
                <a:ea typeface="Calibri" panose="020F0502020204030204" pitchFamily="34" charset="0"/>
                <a:cs typeface="Times New Roman" panose="02020603050405020304" pitchFamily="18" charset="0"/>
              </a:rPr>
              <a:t>manager own account user</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500" dirty="0"/>
          </a:p>
        </p:txBody>
      </p:sp>
      <p:pic>
        <p:nvPicPr>
          <p:cNvPr id="9" name="Content Placeholder 8"/>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t="4088" b="7241"/>
          <a:stretch/>
        </p:blipFill>
        <p:spPr>
          <a:xfrm>
            <a:off x="5344998" y="297351"/>
            <a:ext cx="6394881" cy="28890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Content Placeholder 9"/>
          <p:cNvPicPr>
            <a:picLocks noGrp="1" noChangeAspect="1"/>
          </p:cNvPicPr>
          <p:nvPr>
            <p:ph sz="quarter" idx="4"/>
          </p:nvPr>
        </p:nvPicPr>
        <p:blipFill>
          <a:blip r:embed="rId3" cstate="print">
            <a:extLst>
              <a:ext uri="{28A0092B-C50C-407E-A947-70E740481C1C}">
                <a14:useLocalDpi xmlns:a14="http://schemas.microsoft.com/office/drawing/2010/main" val="0"/>
              </a:ext>
            </a:extLst>
          </a:blip>
          <a:srcRect t="8607" b="8607"/>
          <a:stretch/>
        </p:blipFill>
        <p:spPr>
          <a:xfrm>
            <a:off x="5344998" y="3639674"/>
            <a:ext cx="6394882" cy="2977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1061720" y="995054"/>
            <a:ext cx="5257800" cy="1373167"/>
          </a:xfrm>
        </p:spPr>
        <p:txBody>
          <a:bodyPr>
            <a:normAutofit/>
          </a:bodyPr>
          <a:lstStyle/>
          <a:p>
            <a:r>
              <a:rPr lang="en-IN" sz="2500" b="1" dirty="0">
                <a:effectLst/>
                <a:latin typeface="Calibri" panose="020F0502020204030204" pitchFamily="34" charset="0"/>
                <a:ea typeface="Calibri" panose="020F0502020204030204" pitchFamily="34" charset="0"/>
                <a:cs typeface="Times New Roman" panose="02020603050405020304" pitchFamily="18" charset="0"/>
              </a:rPr>
              <a:t>Customize the Travel Approval </a:t>
            </a:r>
          </a:p>
          <a:p>
            <a:r>
              <a:rPr lang="en-IN" sz="2500" b="1" dirty="0">
                <a:effectLst/>
                <a:latin typeface="Calibri" panose="020F0502020204030204" pitchFamily="34" charset="0"/>
                <a:ea typeface="Calibri" panose="020F0502020204030204" pitchFamily="34" charset="0"/>
                <a:cs typeface="Times New Roman" panose="02020603050405020304" pitchFamily="18" charset="0"/>
              </a:rPr>
              <a:t>Default search layout</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500" dirty="0"/>
          </a:p>
        </p:txBody>
      </p:sp>
      <p:sp>
        <p:nvSpPr>
          <p:cNvPr id="12" name="Text Placeholder 11"/>
          <p:cNvSpPr>
            <a:spLocks noGrp="1"/>
          </p:cNvSpPr>
          <p:nvPr>
            <p:ph type="body" sz="quarter" idx="3"/>
          </p:nvPr>
        </p:nvSpPr>
        <p:spPr>
          <a:xfrm>
            <a:off x="689293" y="4558996"/>
            <a:ext cx="5183188" cy="823912"/>
          </a:xfrm>
        </p:spPr>
        <p:txBody>
          <a:bodyPr>
            <a:normAutofit/>
          </a:bodyPr>
          <a:lstStyle/>
          <a:p>
            <a:r>
              <a:rPr lang="en-IN" sz="2500" b="1" dirty="0">
                <a:effectLst/>
                <a:latin typeface="Calibri" panose="020F0502020204030204" pitchFamily="34" charset="0"/>
                <a:ea typeface="Calibri" panose="020F0502020204030204" pitchFamily="34" charset="0"/>
                <a:cs typeface="Times New Roman" panose="02020603050405020304" pitchFamily="18" charset="0"/>
              </a:rPr>
              <a:t>Select fields to display in the Travel Approval “All” List view</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Content Placeholder 13"/>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t="3963" b="6068"/>
          <a:stretch/>
        </p:blipFill>
        <p:spPr>
          <a:xfrm>
            <a:off x="5908785" y="358218"/>
            <a:ext cx="5686315" cy="28767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Content Placeholder 14"/>
          <p:cNvPicPr>
            <a:picLocks noGrp="1" noChangeAspect="1"/>
          </p:cNvPicPr>
          <p:nvPr>
            <p:ph sz="quarter" idx="4"/>
          </p:nvPr>
        </p:nvPicPr>
        <p:blipFill rotWithShape="1">
          <a:blip r:embed="rId3" cstate="print">
            <a:extLst>
              <a:ext uri="{28A0092B-C50C-407E-A947-70E740481C1C}">
                <a14:useLocalDpi xmlns:a14="http://schemas.microsoft.com/office/drawing/2010/main" val="0"/>
              </a:ext>
            </a:extLst>
          </a:blip>
          <a:srcRect t="4397" b="8546"/>
          <a:stretch/>
        </p:blipFill>
        <p:spPr>
          <a:xfrm>
            <a:off x="5908785" y="3761295"/>
            <a:ext cx="5686315" cy="27384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sz="2500" b="1" dirty="0">
                <a:effectLst/>
                <a:latin typeface="Calibri" panose="020F0502020204030204" pitchFamily="34" charset="0"/>
                <a:ea typeface="Calibri" panose="020F0502020204030204" pitchFamily="34" charset="0"/>
                <a:cs typeface="Times New Roman" panose="02020603050405020304" pitchFamily="18" charset="0"/>
              </a:rPr>
              <a:t>Customizing page layout</a:t>
            </a:r>
            <a:br>
              <a:rPr lang="en-IN" sz="2500" dirty="0">
                <a:effectLst/>
                <a:latin typeface="Calibri" panose="020F0502020204030204" pitchFamily="34" charset="0"/>
                <a:ea typeface="Calibri" panose="020F0502020204030204" pitchFamily="34" charset="0"/>
                <a:cs typeface="Times New Roman" panose="02020603050405020304" pitchFamily="18" charset="0"/>
              </a:rPr>
            </a:br>
            <a:endParaRPr lang="en-IN" sz="2500" dirty="0"/>
          </a:p>
        </p:txBody>
      </p:sp>
      <p:pic>
        <p:nvPicPr>
          <p:cNvPr id="9" name="Content Placeholder 8"/>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934" b="6668"/>
          <a:stretch/>
        </p:blipFill>
        <p:spPr>
          <a:xfrm>
            <a:off x="1819373" y="1300899"/>
            <a:ext cx="9243211" cy="46474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74065" y="374015"/>
            <a:ext cx="10515600" cy="1325563"/>
          </a:xfrm>
        </p:spPr>
        <p:txBody>
          <a:bodyPr>
            <a:normAutofit/>
          </a:bodyPr>
          <a:lstStyle/>
          <a:p>
            <a:r>
              <a:rPr lang="en-US" sz="4000" b="1" dirty="0"/>
              <a:t>Test the app:</a:t>
            </a:r>
            <a:endParaRPr lang="en-IN" sz="4000" b="1" dirty="0"/>
          </a:p>
        </p:txBody>
      </p:sp>
      <p:pic>
        <p:nvPicPr>
          <p:cNvPr id="20" name="Content Placeholder 19"/>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t="3408" b="4930"/>
          <a:stretch/>
        </p:blipFill>
        <p:spPr>
          <a:xfrm>
            <a:off x="4115402" y="491291"/>
            <a:ext cx="6565167" cy="33850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Content Placeholder 21"/>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3616" b="31454"/>
          <a:stretch/>
        </p:blipFill>
        <p:spPr>
          <a:xfrm>
            <a:off x="5392132" y="4188569"/>
            <a:ext cx="6284673" cy="22954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rotWithShape="1">
          <a:blip r:embed="rId2">
            <a:extLst>
              <a:ext uri="{28A0092B-C50C-407E-A947-70E740481C1C}">
                <a14:useLocalDpi xmlns:a14="http://schemas.microsoft.com/office/drawing/2010/main" val="0"/>
              </a:ext>
            </a:extLst>
          </a:blip>
          <a:srcRect t="4428" b="5593"/>
          <a:stretch/>
        </p:blipFill>
        <p:spPr>
          <a:xfrm>
            <a:off x="508864" y="631596"/>
            <a:ext cx="11174271" cy="5656082"/>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500" b="1" dirty="0">
                <a:effectLst>
                  <a:outerShdw blurRad="38100" dist="38100" dir="2700000" algn="tl">
                    <a:srgbClr val="000000">
                      <a:alpha val="43137"/>
                    </a:srgbClr>
                  </a:outerShdw>
                </a:effectLst>
              </a:rPr>
              <a:t>MODULE 2</a:t>
            </a:r>
          </a:p>
        </p:txBody>
      </p:sp>
      <p:sp>
        <p:nvSpPr>
          <p:cNvPr id="3" name="Content Placeholder 2"/>
          <p:cNvSpPr>
            <a:spLocks noGrp="1"/>
          </p:cNvSpPr>
          <p:nvPr>
            <p:ph idx="1"/>
          </p:nvPr>
        </p:nvSpPr>
        <p:spPr/>
        <p:txBody>
          <a:bodyPr/>
          <a:lstStyle/>
          <a:p>
            <a:pPr algn="l" rtl="0"/>
            <a:r>
              <a:rPr lang="en-US" sz="2500" dirty="0">
                <a:effectLst/>
                <a:latin typeface="Arial" panose="020B0604020202020204" pitchFamily="34" charset="0"/>
              </a:rPr>
              <a:t>    This project module focuses on the Automation and Analytics Tools to</a:t>
            </a:r>
            <a:r>
              <a:rPr lang="en-US" sz="2500" dirty="0">
                <a:latin typeface="Arial" panose="020B0604020202020204" pitchFamily="34" charset="0"/>
              </a:rPr>
              <a:t> </a:t>
            </a:r>
            <a:r>
              <a:rPr lang="en-US" sz="2500" dirty="0">
                <a:effectLst/>
                <a:latin typeface="Arial" panose="020B0604020202020204" pitchFamily="34" charset="0"/>
              </a:rPr>
              <a:t>enhance your custom App development.</a:t>
            </a:r>
          </a:p>
          <a:p>
            <a:pPr marL="0" indent="0" algn="l" rtl="0">
              <a:buNone/>
            </a:pPr>
            <a:endParaRPr lang="en-US" sz="2500" dirty="0">
              <a:effectLst/>
            </a:endParaRPr>
          </a:p>
          <a:p>
            <a:r>
              <a:rPr lang="en-US" sz="2500" dirty="0">
                <a:latin typeface="Arial" panose="020B0604020202020204" pitchFamily="34" charset="0"/>
              </a:rPr>
              <a:t>D</a:t>
            </a:r>
            <a:r>
              <a:rPr lang="en-US" sz="2500" b="0" i="0" dirty="0">
                <a:effectLst/>
                <a:latin typeface="Arial" panose="020B0604020202020204" pitchFamily="34" charset="0"/>
              </a:rPr>
              <a:t>efine Business logic using Validation rules, Roll-up summary fields, Formulas, Flows &amp; how you track Travel Approvals using Reports and Dashboards</a:t>
            </a:r>
          </a:p>
          <a:p>
            <a:pPr marL="0" indent="0">
              <a:buNone/>
            </a:pPr>
            <a:endParaRPr lang="en-US" sz="2500" dirty="0">
              <a:latin typeface="Arial" panose="020B0604020202020204" pitchFamily="34" charset="0"/>
            </a:endParaRPr>
          </a:p>
          <a:p>
            <a:pPr marL="0" indent="0">
              <a:buNone/>
            </a:pPr>
            <a:r>
              <a:rPr lang="en-US" sz="2800" dirty="0">
                <a:effectLst/>
              </a:rPr>
              <a:t>Module Take Away</a:t>
            </a:r>
            <a:endParaRPr lang="en-IN" sz="2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93065"/>
            <a:ext cx="10515600" cy="1325563"/>
          </a:xfrm>
        </p:spPr>
        <p:txBody>
          <a:bodyPr/>
          <a:lstStyle/>
          <a:p>
            <a:r>
              <a:rPr lang="en-US" altLang="en-IN" sz="2500" b="1" dirty="0">
                <a:effectLst/>
                <a:latin typeface="Calibri" panose="020F0502020204030204" pitchFamily="34" charset="0"/>
                <a:ea typeface="Calibri" panose="020F0502020204030204" pitchFamily="34" charset="0"/>
                <a:cs typeface="Times New Roman" panose="02020603050405020304" pitchFamily="18" charset="0"/>
              </a:rPr>
              <a:t>	</a:t>
            </a:r>
            <a:r>
              <a:rPr lang="en-IN" sz="2500" b="1" dirty="0">
                <a:effectLst/>
                <a:latin typeface="Calibri" panose="020F0502020204030204" pitchFamily="34" charset="0"/>
                <a:ea typeface="Calibri" panose="020F0502020204030204" pitchFamily="34" charset="0"/>
                <a:cs typeface="Times New Roman" panose="02020603050405020304" pitchFamily="18" charset="0"/>
              </a:rPr>
              <a:t>Validation Rule that trip end date always &gt;= start date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7" name="Content Placeholder 6"/>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t="4810" b="13983"/>
          <a:stretch/>
        </p:blipFill>
        <p:spPr>
          <a:xfrm>
            <a:off x="2053472" y="1718628"/>
            <a:ext cx="9550924" cy="41421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290" y="401955"/>
            <a:ext cx="10515600" cy="1325563"/>
          </a:xfrm>
        </p:spPr>
        <p:txBody>
          <a:bodyPr/>
          <a:lstStyle/>
          <a:p>
            <a:pPr algn="ctr"/>
            <a:r>
              <a:rPr lang="en-US" sz="4500" b="1" dirty="0">
                <a:effectLst>
                  <a:outerShdw blurRad="38100" dist="38100" dir="2700000" algn="tl">
                    <a:srgbClr val="000000">
                      <a:alpha val="43137"/>
                    </a:srgbClr>
                  </a:outerShdw>
                </a:effectLst>
              </a:rPr>
              <a:t>CONTENTS</a:t>
            </a:r>
          </a:p>
        </p:txBody>
      </p:sp>
      <p:sp>
        <p:nvSpPr>
          <p:cNvPr id="3" name="Content Placeholder 2"/>
          <p:cNvSpPr>
            <a:spLocks noGrp="1"/>
          </p:cNvSpPr>
          <p:nvPr>
            <p:ph idx="1"/>
          </p:nvPr>
        </p:nvSpPr>
        <p:spPr>
          <a:xfrm>
            <a:off x="838200" y="2183843"/>
            <a:ext cx="10515600" cy="4351338"/>
          </a:xfrm>
        </p:spPr>
        <p:txBody>
          <a:bodyPr/>
          <a:lstStyle/>
          <a:p>
            <a:r>
              <a:rPr lang="en-US" dirty="0"/>
              <a:t>INTRODUCTION TO SALESFORCE</a:t>
            </a:r>
          </a:p>
          <a:p>
            <a:r>
              <a:rPr lang="en-US" dirty="0"/>
              <a:t>INTRODUCTION OF TRAVEL APPROVAL APP</a:t>
            </a:r>
          </a:p>
          <a:p>
            <a:r>
              <a:rPr lang="en-US" dirty="0"/>
              <a:t>MODULE 1</a:t>
            </a:r>
          </a:p>
          <a:p>
            <a:r>
              <a:rPr lang="en-US" dirty="0"/>
              <a:t>MODULE 2</a:t>
            </a:r>
          </a:p>
          <a:p>
            <a:r>
              <a:rPr lang="en-US" dirty="0"/>
              <a:t>MODULE 3</a:t>
            </a:r>
          </a:p>
        </p:txBody>
      </p:sp>
      <p:pic>
        <p:nvPicPr>
          <p:cNvPr id="4" name="Picture 3" descr="운송 및 호스피탈리티 CRM 소프트웨어- Salesforce (세일즈포스)">
            <a:extLst>
              <a:ext uri="{FF2B5EF4-FFF2-40B4-BE49-F238E27FC236}">
                <a16:creationId xmlns:a16="http://schemas.microsoft.com/office/drawing/2014/main" id="{EC166D17-E1EA-CD34-37E0-08321AD677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35398" y="2197100"/>
            <a:ext cx="2549525" cy="2463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500" b="0" i="0" dirty="0">
                <a:effectLst/>
                <a:latin typeface="Calibri" panose="020F0502020204030204" pitchFamily="34" charset="0"/>
                <a:cs typeface="Calibri" panose="020F0502020204030204" pitchFamily="34" charset="0"/>
              </a:rPr>
              <a:t>Create a Record – Triggered Flow</a:t>
            </a:r>
            <a:endParaRPr lang="en-IN" sz="4500" dirty="0">
              <a:latin typeface="Calibri" panose="020F0502020204030204" pitchFamily="34" charset="0"/>
              <a:cs typeface="Calibri" panose="020F0502020204030204" pitchFamily="34" charset="0"/>
            </a:endParaRPr>
          </a:p>
        </p:txBody>
      </p:sp>
      <p:pic>
        <p:nvPicPr>
          <p:cNvPr id="9" name="Content Placeholder 8"/>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t="3365" r="9604" b="13652"/>
          <a:stretch/>
        </p:blipFill>
        <p:spPr>
          <a:xfrm>
            <a:off x="331468" y="2328419"/>
            <a:ext cx="5569710" cy="2875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Content Placeholder 9"/>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3644" r="9853" b="13611"/>
          <a:stretch/>
        </p:blipFill>
        <p:spPr>
          <a:xfrm>
            <a:off x="6290823" y="2328420"/>
            <a:ext cx="5569710" cy="2875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500" b="1" dirty="0">
                <a:effectLst/>
                <a:latin typeface="Calibri" panose="020F0502020204030204" pitchFamily="34" charset="0"/>
                <a:ea typeface="Calibri" panose="020F0502020204030204" pitchFamily="34" charset="0"/>
                <a:cs typeface="Times New Roman" panose="02020603050405020304" pitchFamily="18" charset="0"/>
              </a:rPr>
              <a:t>And add Decision element to flow</a:t>
            </a:r>
            <a:br>
              <a:rPr lang="en-IN" sz="2500" dirty="0">
                <a:effectLst/>
                <a:latin typeface="Calibri" panose="020F0502020204030204" pitchFamily="34" charset="0"/>
                <a:ea typeface="Calibri" panose="020F0502020204030204" pitchFamily="34" charset="0"/>
                <a:cs typeface="Times New Roman" panose="02020603050405020304" pitchFamily="18" charset="0"/>
              </a:rPr>
            </a:br>
            <a:endParaRPr lang="en-IN" sz="2500" dirty="0"/>
          </a:p>
        </p:txBody>
      </p:sp>
      <p:pic>
        <p:nvPicPr>
          <p:cNvPr id="5" name="Content Placeholder 4"/>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t="3046" r="10517" b="14330"/>
          <a:stretch/>
        </p:blipFill>
        <p:spPr>
          <a:xfrm>
            <a:off x="332105" y="1690688"/>
            <a:ext cx="5766271" cy="2994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Content Placeholder 5"/>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4823" r="9986" b="15186"/>
          <a:stretch/>
        </p:blipFill>
        <p:spPr>
          <a:xfrm>
            <a:off x="6319522" y="3129699"/>
            <a:ext cx="5753116" cy="2875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sz="2500" b="1" dirty="0">
                <a:effectLst/>
                <a:latin typeface="Calibri" panose="020F0502020204030204" pitchFamily="34" charset="0"/>
                <a:ea typeface="Calibri" panose="020F0502020204030204" pitchFamily="34" charset="0"/>
                <a:cs typeface="Times New Roman" panose="02020603050405020304" pitchFamily="18" charset="0"/>
              </a:rPr>
              <a:t>Finally, the flow looks as shown, save and activate</a:t>
            </a:r>
            <a:endParaRPr lang="en-IN" sz="25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245" b="5686"/>
          <a:stretch/>
        </p:blipFill>
        <p:spPr>
          <a:xfrm>
            <a:off x="1739418" y="1155879"/>
            <a:ext cx="9614382" cy="49244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9BD20C-DF56-5B5D-8591-0F592269CFA4}"/>
              </a:ext>
            </a:extLst>
          </p:cNvPr>
          <p:cNvSpPr>
            <a:spLocks noGrp="1"/>
          </p:cNvSpPr>
          <p:nvPr>
            <p:ph type="title"/>
          </p:nvPr>
        </p:nvSpPr>
        <p:spPr>
          <a:xfrm>
            <a:off x="611957" y="289712"/>
            <a:ext cx="10515600" cy="511568"/>
          </a:xfrm>
        </p:spPr>
        <p:txBody>
          <a:bodyPr>
            <a:noAutofit/>
          </a:bodyPr>
          <a:lstStyle/>
          <a:p>
            <a:r>
              <a:rPr lang="en-IN" sz="3500" b="1" dirty="0">
                <a:effectLst/>
                <a:ea typeface="Calibri" panose="020F0502020204030204" pitchFamily="34" charset="0"/>
                <a:cs typeface="Times New Roman" panose="02020603050405020304" pitchFamily="18" charset="0"/>
              </a:rPr>
              <a:t>Testing the approval process</a:t>
            </a:r>
            <a:endParaRPr lang="en-IN" sz="3500" b="1" dirty="0"/>
          </a:p>
        </p:txBody>
      </p:sp>
      <p:pic>
        <p:nvPicPr>
          <p:cNvPr id="9" name="Content Placeholder 8"/>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t="3602" r="1621" b="24921"/>
          <a:stretch/>
        </p:blipFill>
        <p:spPr>
          <a:xfrm>
            <a:off x="283337" y="1074656"/>
            <a:ext cx="5812664" cy="28091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Content Placeholder 7">
            <a:extLst>
              <a:ext uri="{FF2B5EF4-FFF2-40B4-BE49-F238E27FC236}">
                <a16:creationId xmlns:a16="http://schemas.microsoft.com/office/drawing/2014/main" id="{4663D778-9E45-FA03-31FB-1A55BD9946D1}"/>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3602" b="13277"/>
          <a:stretch/>
        </p:blipFill>
        <p:spPr>
          <a:xfrm>
            <a:off x="6359804" y="3883844"/>
            <a:ext cx="5580147" cy="2609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2C625B-BB5A-9673-9D99-6B05E8BCFC4A}"/>
              </a:ext>
            </a:extLst>
          </p:cNvPr>
          <p:cNvSpPr>
            <a:spLocks noGrp="1"/>
          </p:cNvSpPr>
          <p:nvPr>
            <p:ph type="title"/>
          </p:nvPr>
        </p:nvSpPr>
        <p:spPr/>
        <p:txBody>
          <a:bodyPr>
            <a:normAutofit/>
          </a:bodyPr>
          <a:lstStyle/>
          <a:p>
            <a:r>
              <a:rPr lang="en-IN" sz="3500" b="1" dirty="0">
                <a:ea typeface="Calibri" panose="020F0502020204030204" pitchFamily="34" charset="0"/>
                <a:cs typeface="Times New Roman" panose="02020603050405020304" pitchFamily="18" charset="0"/>
              </a:rPr>
              <a:t>Login as Eric to give Approval</a:t>
            </a:r>
            <a:br>
              <a:rPr lang="en-IN" sz="3500" b="1" dirty="0">
                <a:ea typeface="Calibri" panose="020F0502020204030204" pitchFamily="34" charset="0"/>
                <a:cs typeface="Times New Roman" panose="02020603050405020304" pitchFamily="18" charset="0"/>
              </a:rPr>
            </a:br>
            <a:r>
              <a:rPr lang="en-IN" sz="3500" b="1" dirty="0">
                <a:ea typeface="Calibri" panose="020F0502020204030204" pitchFamily="34" charset="0"/>
                <a:cs typeface="Times New Roman" panose="02020603050405020304" pitchFamily="18" charset="0"/>
              </a:rPr>
              <a:t>Can Approve or Reject</a:t>
            </a:r>
            <a:endParaRPr lang="en-IN" sz="3500" dirty="0"/>
          </a:p>
        </p:txBody>
      </p:sp>
      <p:pic>
        <p:nvPicPr>
          <p:cNvPr id="11" name="Content Placeholder 10">
            <a:extLst>
              <a:ext uri="{FF2B5EF4-FFF2-40B4-BE49-F238E27FC236}">
                <a16:creationId xmlns:a16="http://schemas.microsoft.com/office/drawing/2014/main" id="{4E917956-3766-3051-6E74-37CBE1F7700E}"/>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t="4895" r="3381" b="23304"/>
          <a:stretch/>
        </p:blipFill>
        <p:spPr>
          <a:xfrm>
            <a:off x="273376" y="1772044"/>
            <a:ext cx="5822623" cy="27036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Content Placeholder 12">
            <a:extLst>
              <a:ext uri="{FF2B5EF4-FFF2-40B4-BE49-F238E27FC236}">
                <a16:creationId xmlns:a16="http://schemas.microsoft.com/office/drawing/2014/main" id="{69787152-CFFA-0DA6-25AD-1788E7C14612}"/>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4572" b="5516"/>
          <a:stretch/>
        </p:blipFill>
        <p:spPr>
          <a:xfrm>
            <a:off x="6451078" y="3966490"/>
            <a:ext cx="5345782" cy="27036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96980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706" y="0"/>
            <a:ext cx="11149965" cy="1587310"/>
          </a:xfrm>
        </p:spPr>
        <p:txBody>
          <a:bodyPr/>
          <a:lstStyle/>
          <a:p>
            <a:r>
              <a:rPr lang="en-IN" sz="2500" b="1" dirty="0">
                <a:effectLst/>
                <a:latin typeface="Calibri" panose="020F0502020204030204" pitchFamily="34" charset="0"/>
                <a:ea typeface="Calibri" panose="020F0502020204030204" pitchFamily="34" charset="0"/>
                <a:cs typeface="Times New Roman" panose="02020603050405020304" pitchFamily="18" charset="0"/>
              </a:rPr>
              <a:t>Using Data import wizard to import travel approval records , later the</a:t>
            </a:r>
            <a:r>
              <a:rPr lang="en-IN" sz="2500" b="1" dirty="0">
                <a:latin typeface="Calibri" panose="020F0502020204030204" pitchFamily="34" charset="0"/>
                <a:ea typeface="Calibri" panose="020F0502020204030204" pitchFamily="34" charset="0"/>
                <a:cs typeface="Times New Roman" panose="02020603050405020304" pitchFamily="18" charset="0"/>
              </a:rPr>
              <a:t> </a:t>
            </a:r>
            <a:r>
              <a:rPr lang="en-IN" sz="2500" b="1" dirty="0">
                <a:effectLst/>
                <a:latin typeface="Calibri" panose="020F0502020204030204" pitchFamily="34" charset="0"/>
                <a:ea typeface="Calibri" panose="020F0502020204030204" pitchFamily="34" charset="0"/>
                <a:cs typeface="Times New Roman" panose="02020603050405020304" pitchFamily="18" charset="0"/>
              </a:rPr>
              <a:t>Records imported successfully</a:t>
            </a:r>
            <a:endParaRPr lang="en-IN" sz="25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4355" b="5589"/>
          <a:stretch/>
        </p:blipFill>
        <p:spPr>
          <a:xfrm>
            <a:off x="2026715" y="1587310"/>
            <a:ext cx="8449945" cy="42797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sz="2500" b="1" dirty="0">
                <a:effectLst/>
                <a:latin typeface="Calibri" panose="020F0502020204030204" pitchFamily="34" charset="0"/>
                <a:ea typeface="Calibri" panose="020F0502020204030204" pitchFamily="34" charset="0"/>
                <a:cs typeface="Times New Roman" panose="02020603050405020304" pitchFamily="18" charset="0"/>
              </a:rPr>
              <a:t>Final Dashboard</a:t>
            </a:r>
            <a:endParaRPr lang="en-IN" sz="25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889" b="36078"/>
          <a:stretch/>
        </p:blipFill>
        <p:spPr>
          <a:xfrm>
            <a:off x="838200" y="1325563"/>
            <a:ext cx="10881995" cy="3921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500" b="1" dirty="0">
                <a:effectLst>
                  <a:outerShdw blurRad="38100" dist="38100" dir="2700000" algn="tl">
                    <a:srgbClr val="000000">
                      <a:alpha val="43137"/>
                    </a:srgbClr>
                  </a:outerShdw>
                </a:effectLst>
              </a:rPr>
              <a:t>MODULE 3</a:t>
            </a:r>
          </a:p>
        </p:txBody>
      </p:sp>
      <p:sp>
        <p:nvSpPr>
          <p:cNvPr id="3" name="Content Placeholder 2"/>
          <p:cNvSpPr>
            <a:spLocks noGrp="1"/>
          </p:cNvSpPr>
          <p:nvPr>
            <p:ph idx="1"/>
          </p:nvPr>
        </p:nvSpPr>
        <p:spPr/>
        <p:txBody>
          <a:bodyPr/>
          <a:lstStyle/>
          <a:p>
            <a:pPr marL="0" indent="0" algn="ctr" rtl="0">
              <a:buNone/>
            </a:pPr>
            <a:r>
              <a:rPr lang="en-US" dirty="0">
                <a:effectLst/>
                <a:latin typeface="Arial" panose="020B0604020202020204" pitchFamily="34" charset="0"/>
              </a:rPr>
              <a:t>     </a:t>
            </a:r>
            <a:r>
              <a:rPr lang="en-US" sz="2500" dirty="0">
                <a:effectLst/>
                <a:latin typeface="Calibri" panose="020F0502020204030204" pitchFamily="34" charset="0"/>
                <a:cs typeface="Calibri" panose="020F0502020204030204" pitchFamily="34" charset="0"/>
              </a:rPr>
              <a:t>This project module focuses on the coding approach to extend the functional capabilities of your custom App.</a:t>
            </a:r>
          </a:p>
          <a:p>
            <a:pPr marL="0" indent="0">
              <a:buNone/>
            </a:pPr>
            <a:br>
              <a:rPr lang="en-US" sz="2500" b="0" i="0" dirty="0">
                <a:effectLst/>
                <a:latin typeface="Calibri" panose="020F0502020204030204" pitchFamily="34" charset="0"/>
                <a:cs typeface="Calibri" panose="020F0502020204030204" pitchFamily="34" charset="0"/>
              </a:rPr>
            </a:br>
            <a:endParaRPr lang="en-IN" sz="25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649BF70-A74A-0644-6342-0E4D603ED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0706" y="2702829"/>
            <a:ext cx="3917229" cy="379004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IN" sz="2500" b="1" u="sng" dirty="0">
                <a:effectLst/>
                <a:latin typeface="Calibri" panose="020F0502020204030204" pitchFamily="34" charset="0"/>
                <a:ea typeface="Calibri" panose="020F0502020204030204" pitchFamily="34" charset="0"/>
                <a:cs typeface="Times New Roman" panose="02020603050405020304" pitchFamily="18" charset="0"/>
              </a:rPr>
              <a:t>Exercise - 01</a:t>
            </a:r>
            <a:br>
              <a:rPr lang="en-IN" sz="2500" b="1" u="sng" dirty="0">
                <a:effectLst/>
                <a:latin typeface="Calibri" panose="020F0502020204030204" pitchFamily="34" charset="0"/>
                <a:ea typeface="Calibri" panose="020F0502020204030204" pitchFamily="34" charset="0"/>
                <a:cs typeface="Times New Roman" panose="02020603050405020304" pitchFamily="18" charset="0"/>
              </a:rPr>
            </a:br>
            <a:br>
              <a:rPr lang="en-IN" sz="2500" b="1" u="sng" dirty="0">
                <a:effectLst/>
                <a:latin typeface="Calibri" panose="020F0502020204030204" pitchFamily="34" charset="0"/>
                <a:ea typeface="Calibri" panose="020F0502020204030204" pitchFamily="34" charset="0"/>
                <a:cs typeface="Times New Roman" panose="02020603050405020304" pitchFamily="18" charset="0"/>
              </a:rPr>
            </a:br>
            <a:r>
              <a:rPr lang="en-IN" sz="2500" b="1" dirty="0">
                <a:effectLst/>
                <a:latin typeface="Calibri" panose="020F0502020204030204" pitchFamily="34" charset="0"/>
                <a:ea typeface="Calibri" panose="020F0502020204030204" pitchFamily="34" charset="0"/>
                <a:cs typeface="Times New Roman" panose="02020603050405020304" pitchFamily="18" charset="0"/>
              </a:rPr>
              <a:t>Creating Code Playground Lightning App with Lead, Account, Contact, Opportunity, Case to navigation profile as system admin.</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189" b="25663"/>
          <a:stretch/>
        </p:blipFill>
        <p:spPr>
          <a:xfrm>
            <a:off x="1947304" y="1960774"/>
            <a:ext cx="8975940" cy="35916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012"/>
            <a:ext cx="10515600" cy="1325563"/>
          </a:xfrm>
        </p:spPr>
        <p:txBody>
          <a:bodyPr/>
          <a:lstStyle/>
          <a:p>
            <a:r>
              <a:rPr lang="en-IN" sz="2500" b="1" dirty="0">
                <a:effectLst/>
                <a:latin typeface="Calibri" panose="020F0502020204030204" pitchFamily="34" charset="0"/>
                <a:ea typeface="Calibri" panose="020F0502020204030204" pitchFamily="34" charset="0"/>
                <a:cs typeface="Times New Roman" panose="02020603050405020304" pitchFamily="18" charset="0"/>
              </a:rPr>
              <a:t>Creating custom object Customer and add related fields</a:t>
            </a:r>
            <a:endParaRPr lang="en-IN" sz="25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4262" b="6485"/>
          <a:stretch/>
        </p:blipFill>
        <p:spPr>
          <a:xfrm>
            <a:off x="1659118" y="1235551"/>
            <a:ext cx="9239086" cy="46379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500" b="1" dirty="0">
                <a:effectLst>
                  <a:outerShdw blurRad="38100" dist="38100" dir="2700000" algn="tl">
                    <a:srgbClr val="000000">
                      <a:alpha val="43137"/>
                    </a:srgbClr>
                  </a:outerShdw>
                </a:effectLst>
              </a:rPr>
              <a:t>INTRODUCTION TO SALESFORCE</a:t>
            </a:r>
          </a:p>
        </p:txBody>
      </p:sp>
      <p:sp>
        <p:nvSpPr>
          <p:cNvPr id="3" name="Content Placeholder 2"/>
          <p:cNvSpPr>
            <a:spLocks noGrp="1"/>
          </p:cNvSpPr>
          <p:nvPr>
            <p:ph idx="1"/>
          </p:nvPr>
        </p:nvSpPr>
        <p:spPr>
          <a:xfrm>
            <a:off x="626745" y="1691005"/>
            <a:ext cx="10727055" cy="4699000"/>
          </a:xfrm>
        </p:spPr>
        <p:txBody>
          <a:bodyPr/>
          <a:lstStyle/>
          <a:p>
            <a:pPr>
              <a:lnSpc>
                <a:spcPct val="150000"/>
              </a:lnSpc>
            </a:pPr>
            <a:r>
              <a:rPr lang="en-US" dirty="0"/>
              <a:t>What is salesforce? </a:t>
            </a:r>
          </a:p>
          <a:p>
            <a:pPr>
              <a:lnSpc>
                <a:spcPct val="150000"/>
              </a:lnSpc>
            </a:pPr>
            <a:r>
              <a:rPr lang="en-US" dirty="0"/>
              <a:t>Why do we use salesforce?</a:t>
            </a:r>
          </a:p>
          <a:p>
            <a:pPr>
              <a:lnSpc>
                <a:spcPct val="150000"/>
              </a:lnSpc>
            </a:pPr>
            <a:r>
              <a:rPr lang="en-IN" dirty="0"/>
              <a:t>What does Salesforce do?</a:t>
            </a:r>
          </a:p>
          <a:p>
            <a:pPr>
              <a:lnSpc>
                <a:spcPct val="150000"/>
              </a:lnSpc>
            </a:pPr>
            <a:r>
              <a:rPr lang="en-US" dirty="0"/>
              <a:t>What are the benefits of Salesforce ?</a:t>
            </a:r>
          </a:p>
        </p:txBody>
      </p:sp>
      <p:pic>
        <p:nvPicPr>
          <p:cNvPr id="5" name="Picture 4">
            <a:extLst>
              <a:ext uri="{FF2B5EF4-FFF2-40B4-BE49-F238E27FC236}">
                <a16:creationId xmlns:a16="http://schemas.microsoft.com/office/drawing/2014/main" id="{4BE9E681-1E5F-4555-55CF-674BE30D7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9764" y="1760220"/>
            <a:ext cx="3917229" cy="379004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659" y="1"/>
            <a:ext cx="10515600" cy="968188"/>
          </a:xfrm>
        </p:spPr>
        <p:txBody>
          <a:bodyPr>
            <a:noAutofit/>
          </a:bodyPr>
          <a:lstStyle/>
          <a:p>
            <a:r>
              <a:rPr lang="en-IN" sz="3500" b="1" dirty="0">
                <a:effectLst/>
                <a:latin typeface="Calibri" panose="020F0502020204030204" pitchFamily="34" charset="0"/>
                <a:ea typeface="Calibri" panose="020F0502020204030204" pitchFamily="34" charset="0"/>
                <a:cs typeface="Times New Roman" panose="02020603050405020304" pitchFamily="18" charset="0"/>
              </a:rPr>
              <a:t>Creating custom object Billing and add related fields</a:t>
            </a:r>
          </a:p>
        </p:txBody>
      </p:sp>
      <p:pic>
        <p:nvPicPr>
          <p:cNvPr id="6" name="Content Placeholder 5"/>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t="4065" b="7187"/>
          <a:stretch/>
        </p:blipFill>
        <p:spPr>
          <a:xfrm>
            <a:off x="193974" y="1168923"/>
            <a:ext cx="6024987" cy="3007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Content Placeholder 6"/>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2650" b="16133"/>
          <a:stretch/>
        </p:blipFill>
        <p:spPr>
          <a:xfrm>
            <a:off x="6350688" y="3921550"/>
            <a:ext cx="5647338" cy="26677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lnSpc>
                <a:spcPct val="107000"/>
              </a:lnSpc>
              <a:spcAft>
                <a:spcPts val="800"/>
              </a:spcAft>
            </a:pPr>
            <a:r>
              <a:rPr lang="en-IN" sz="2500" b="1" u="sng" dirty="0">
                <a:effectLst/>
                <a:latin typeface="Calibri" panose="020F0502020204030204" pitchFamily="34" charset="0"/>
                <a:ea typeface="Calibri" panose="020F0502020204030204" pitchFamily="34" charset="0"/>
                <a:cs typeface="Times New Roman" panose="02020603050405020304" pitchFamily="18" charset="0"/>
              </a:rPr>
              <a:t>Exercise - 02</a:t>
            </a:r>
            <a:br>
              <a:rPr lang="en-IN" sz="2500" b="1" u="sng" dirty="0">
                <a:effectLst/>
                <a:latin typeface="Calibri" panose="020F0502020204030204" pitchFamily="34" charset="0"/>
                <a:ea typeface="Calibri" panose="020F0502020204030204" pitchFamily="34" charset="0"/>
                <a:cs typeface="Times New Roman" panose="02020603050405020304" pitchFamily="18" charset="0"/>
              </a:rPr>
            </a:br>
            <a:r>
              <a:rPr lang="en-IN" sz="2500" b="1" dirty="0">
                <a:effectLst/>
                <a:latin typeface="Calibri" panose="020F0502020204030204" pitchFamily="34" charset="0"/>
                <a:ea typeface="Calibri" panose="020F0502020204030204" pitchFamily="34" charset="0"/>
                <a:cs typeface="Times New Roman" panose="02020603050405020304" pitchFamily="18" charset="0"/>
              </a:rPr>
              <a:t>Use Execute Anonymous to define and execute the following code: </a:t>
            </a:r>
            <a:br>
              <a:rPr lang="en-IN" sz="2500" dirty="0">
                <a:effectLst/>
                <a:latin typeface="Calibri" panose="020F0502020204030204" pitchFamily="34" charset="0"/>
                <a:ea typeface="Calibri" panose="020F0502020204030204" pitchFamily="34" charset="0"/>
                <a:cs typeface="Times New Roman" panose="02020603050405020304" pitchFamily="18" charset="0"/>
              </a:rPr>
            </a:br>
            <a:r>
              <a:rPr lang="en-IN" sz="2500" b="1" dirty="0">
                <a:effectLst/>
                <a:latin typeface="Calibri" panose="020F0502020204030204" pitchFamily="34" charset="0"/>
                <a:ea typeface="Calibri" panose="020F0502020204030204" pitchFamily="34" charset="0"/>
                <a:cs typeface="Times New Roman" panose="02020603050405020304" pitchFamily="18" charset="0"/>
              </a:rPr>
              <a:t>Developer Console</a:t>
            </a:r>
            <a:endParaRPr lang="en-IN" sz="25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03" b="11217"/>
          <a:stretch/>
        </p:blipFill>
        <p:spPr>
          <a:xfrm>
            <a:off x="1954306" y="1819373"/>
            <a:ext cx="8486401" cy="42232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500" b="1" dirty="0">
                <a:effectLst/>
                <a:ea typeface="Calibri" panose="020F0502020204030204" pitchFamily="34" charset="0"/>
                <a:cs typeface="Times New Roman" panose="02020603050405020304" pitchFamily="18" charset="0"/>
              </a:rPr>
              <a:t>1.Define a String Variable &amp; use string method ‘endsWith’ to display the output.  By clicking oh Debug and select open Anonymous window</a:t>
            </a:r>
            <a:endParaRPr lang="en-IN" sz="2500" b="1" dirty="0"/>
          </a:p>
        </p:txBody>
      </p:sp>
      <p:pic>
        <p:nvPicPr>
          <p:cNvPr id="8" name="Content Placeholder 7"/>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t="2984" r="28719" b="15525"/>
          <a:stretch/>
        </p:blipFill>
        <p:spPr>
          <a:xfrm>
            <a:off x="499254" y="2080967"/>
            <a:ext cx="4874024" cy="31337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Content Placeholder 8"/>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1901" r="28719" b="13434"/>
          <a:stretch/>
        </p:blipFill>
        <p:spPr>
          <a:xfrm>
            <a:off x="6627640" y="2080967"/>
            <a:ext cx="4489337" cy="31337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81647" y="745249"/>
            <a:ext cx="5157787" cy="1108075"/>
          </a:xfrm>
        </p:spPr>
        <p:txBody>
          <a:bodyPr>
            <a:noAutofit/>
          </a:bodyPr>
          <a:lstStyle/>
          <a:p>
            <a:r>
              <a:rPr lang="en-IN" sz="2500" dirty="0">
                <a:effectLst/>
                <a:latin typeface="+mj-lt"/>
                <a:ea typeface="Calibri" panose="020F0502020204030204" pitchFamily="34" charset="0"/>
                <a:cs typeface="Times New Roman" panose="02020603050405020304" pitchFamily="18" charset="0"/>
              </a:rPr>
              <a:t>2. Define 2 Date type variables, use Date method today() &amp; addDays(30) to display the output</a:t>
            </a:r>
          </a:p>
        </p:txBody>
      </p:sp>
      <p:sp>
        <p:nvSpPr>
          <p:cNvPr id="11" name="Text Placeholder 10"/>
          <p:cNvSpPr>
            <a:spLocks noGrp="1"/>
          </p:cNvSpPr>
          <p:nvPr>
            <p:ph type="body" sz="quarter" idx="3"/>
          </p:nvPr>
        </p:nvSpPr>
        <p:spPr>
          <a:xfrm>
            <a:off x="385744" y="4213225"/>
            <a:ext cx="5183188" cy="1530985"/>
          </a:xfrm>
        </p:spPr>
        <p:txBody>
          <a:bodyPr>
            <a:noAutofit/>
          </a:bodyPr>
          <a:lstStyle/>
          <a:p>
            <a:r>
              <a:rPr lang="en-IN" dirty="0">
                <a:effectLst/>
                <a:latin typeface="+mj-lt"/>
                <a:ea typeface="Calibri" panose="020F0502020204030204" pitchFamily="34" charset="0"/>
                <a:cs typeface="Calibri" panose="020F0502020204030204" pitchFamily="34" charset="0"/>
              </a:rPr>
              <a:t>3. Display the output of an Integer variable from string ‘10’ and then add 20 to it.</a:t>
            </a:r>
            <a:br>
              <a:rPr lang="en-IN" dirty="0">
                <a:effectLst/>
                <a:latin typeface="+mj-lt"/>
                <a:ea typeface="Calibri" panose="020F0502020204030204" pitchFamily="34" charset="0"/>
                <a:cs typeface="Calibri" panose="020F0502020204030204" pitchFamily="34" charset="0"/>
              </a:rPr>
            </a:br>
            <a:endParaRPr lang="en-IN" dirty="0">
              <a:effectLst/>
              <a:latin typeface="+mj-lt"/>
              <a:ea typeface="Calibri" panose="020F0502020204030204" pitchFamily="34" charset="0"/>
              <a:cs typeface="Calibri" panose="020F0502020204030204" pitchFamily="34"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b="13924"/>
          <a:stretch/>
        </p:blipFill>
        <p:spPr>
          <a:xfrm>
            <a:off x="5839106" y="201929"/>
            <a:ext cx="5871247" cy="30691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Content Placeholder 6"/>
          <p:cNvPicPr>
            <a:picLocks noGrp="1" noChangeAspect="1"/>
          </p:cNvPicPr>
          <p:nvPr>
            <p:ph sz="quarter" idx="4"/>
          </p:nvPr>
        </p:nvPicPr>
        <p:blipFill rotWithShape="1">
          <a:blip r:embed="rId3" cstate="print">
            <a:extLst>
              <a:ext uri="{28A0092B-C50C-407E-A947-70E740481C1C}">
                <a14:useLocalDpi xmlns:a14="http://schemas.microsoft.com/office/drawing/2010/main" val="0"/>
              </a:ext>
            </a:extLst>
          </a:blip>
          <a:srcRect b="11036"/>
          <a:stretch/>
        </p:blipFill>
        <p:spPr>
          <a:xfrm>
            <a:off x="5839106" y="3662403"/>
            <a:ext cx="5871247" cy="29936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517843" y="693957"/>
            <a:ext cx="5157787" cy="1180127"/>
          </a:xfrm>
        </p:spPr>
        <p:txBody>
          <a:bodyPr>
            <a:noAutofit/>
          </a:bodyPr>
          <a:lstStyle/>
          <a:p>
            <a:r>
              <a:rPr lang="en-IN" sz="2500" dirty="0">
                <a:effectLst/>
                <a:latin typeface="+mj-lt"/>
                <a:ea typeface="Calibri" panose="020F0502020204030204" pitchFamily="34" charset="0"/>
                <a:cs typeface="Times New Roman" panose="02020603050405020304" pitchFamily="18" charset="0"/>
              </a:rPr>
              <a:t>4. Define a String Variable &amp; use string method length() to display the output</a:t>
            </a:r>
          </a:p>
        </p:txBody>
      </p:sp>
      <p:sp>
        <p:nvSpPr>
          <p:cNvPr id="8" name="Text Placeholder 7"/>
          <p:cNvSpPr>
            <a:spLocks noGrp="1"/>
          </p:cNvSpPr>
          <p:nvPr>
            <p:ph type="body" sz="quarter" idx="3"/>
          </p:nvPr>
        </p:nvSpPr>
        <p:spPr>
          <a:xfrm>
            <a:off x="371475" y="4057387"/>
            <a:ext cx="5183188" cy="1180127"/>
          </a:xfrm>
        </p:spPr>
        <p:txBody>
          <a:bodyPr>
            <a:noAutofit/>
          </a:bodyPr>
          <a:lstStyle/>
          <a:p>
            <a:r>
              <a:rPr lang="en-IN" sz="2500" dirty="0">
                <a:effectLst/>
                <a:latin typeface="+mj-lt"/>
                <a:ea typeface="Calibri" panose="020F0502020204030204" pitchFamily="34" charset="0"/>
                <a:cs typeface="Times New Roman" panose="02020603050405020304" pitchFamily="18" charset="0"/>
              </a:rPr>
              <a:t>5. Define a List of integer and display the output using add(), get(), set(), clear(), methods.</a:t>
            </a:r>
          </a:p>
        </p:txBody>
      </p:sp>
      <p:pic>
        <p:nvPicPr>
          <p:cNvPr id="10" name="Content Placeholder 9"/>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b="4667"/>
          <a:stretch/>
        </p:blipFill>
        <p:spPr>
          <a:xfrm>
            <a:off x="5962892" y="268308"/>
            <a:ext cx="5711265" cy="31606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Content Placeholder 10"/>
          <p:cNvPicPr>
            <a:picLocks noGrp="1" noChangeAspect="1"/>
          </p:cNvPicPr>
          <p:nvPr>
            <p:ph sz="quarter" idx="4"/>
          </p:nvPr>
        </p:nvPicPr>
        <p:blipFill rotWithShape="1">
          <a:blip r:embed="rId3" cstate="print">
            <a:extLst>
              <a:ext uri="{28A0092B-C50C-407E-A947-70E740481C1C}">
                <a14:useLocalDpi xmlns:a14="http://schemas.microsoft.com/office/drawing/2010/main" val="0"/>
              </a:ext>
            </a:extLst>
          </a:blip>
          <a:srcRect b="5835"/>
          <a:stretch/>
        </p:blipFill>
        <p:spPr>
          <a:xfrm>
            <a:off x="5937174" y="3706675"/>
            <a:ext cx="5736983" cy="29957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41630" y="365125"/>
            <a:ext cx="11012170" cy="1325880"/>
          </a:xfrm>
        </p:spPr>
        <p:txBody>
          <a:bodyPr/>
          <a:lstStyle/>
          <a:p>
            <a:r>
              <a:rPr lang="en-IN" sz="2500" dirty="0">
                <a:effectLst/>
                <a:latin typeface="Calibri" panose="020F0502020204030204" pitchFamily="34" charset="0"/>
                <a:ea typeface="Calibri" panose="020F0502020204030204" pitchFamily="34" charset="0"/>
                <a:cs typeface="Times New Roman" panose="02020603050405020304" pitchFamily="18" charset="0"/>
              </a:rPr>
              <a:t>Use Execute Anonymous to define and execute the following code to display the value of x = 0 to 9.</a:t>
            </a:r>
            <a:endParaRPr lang="en-IN" sz="2500" dirty="0"/>
          </a:p>
        </p:txBody>
      </p:sp>
      <p:pic>
        <p:nvPicPr>
          <p:cNvPr id="9" name="Content Placeholder 8"/>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5530"/>
          <a:stretch/>
        </p:blipFill>
        <p:spPr>
          <a:xfrm>
            <a:off x="1255059" y="1546935"/>
            <a:ext cx="9377082" cy="47690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726248"/>
          </a:xfrm>
        </p:spPr>
        <p:txBody>
          <a:bodyPr>
            <a:normAutofit fontScale="90000"/>
          </a:bodyPr>
          <a:lstStyle/>
          <a:p>
            <a:pPr>
              <a:lnSpc>
                <a:spcPct val="107000"/>
              </a:lnSpc>
              <a:spcAft>
                <a:spcPts val="800"/>
              </a:spcAft>
            </a:pPr>
            <a:r>
              <a:rPr lang="en-IN" sz="2500" b="1" u="sng" dirty="0">
                <a:effectLst/>
                <a:latin typeface="Calibri" panose="020F0502020204030204" pitchFamily="34" charset="0"/>
                <a:ea typeface="Calibri" panose="020F0502020204030204" pitchFamily="34" charset="0"/>
                <a:cs typeface="Times New Roman" panose="02020603050405020304" pitchFamily="18" charset="0"/>
              </a:rPr>
              <a:t>Exercise 3</a:t>
            </a:r>
            <a:br>
              <a:rPr lang="en-IN" sz="2500" b="1" u="sng" dirty="0">
                <a:effectLst/>
                <a:latin typeface="Calibri" panose="020F0502020204030204" pitchFamily="34" charset="0"/>
                <a:ea typeface="Calibri" panose="020F0502020204030204" pitchFamily="34" charset="0"/>
                <a:cs typeface="Times New Roman" panose="02020603050405020304" pitchFamily="18" charset="0"/>
              </a:rPr>
            </a:br>
            <a:r>
              <a:rPr lang="en-IN" sz="2700" b="1" dirty="0">
                <a:effectLst/>
                <a:ea typeface="Calibri" panose="020F0502020204030204" pitchFamily="34" charset="0"/>
                <a:cs typeface="Times New Roman" panose="02020603050405020304" pitchFamily="18" charset="0"/>
              </a:rPr>
              <a:t>Answer the following in True or False: </a:t>
            </a:r>
            <a:br>
              <a:rPr lang="en-IN" sz="2700" b="1" dirty="0">
                <a:effectLst/>
                <a:ea typeface="Calibri" panose="020F0502020204030204" pitchFamily="34" charset="0"/>
                <a:cs typeface="Times New Roman" panose="02020603050405020304" pitchFamily="18" charset="0"/>
              </a:rPr>
            </a:br>
            <a:r>
              <a:rPr lang="en-IN" sz="2700" b="1" dirty="0">
                <a:effectLst/>
                <a:ea typeface="Calibri" panose="020F0502020204030204" pitchFamily="34" charset="0"/>
                <a:cs typeface="Times New Roman" panose="02020603050405020304" pitchFamily="18" charset="0"/>
              </a:rPr>
              <a:t>Integer myunlucklyNumber = 7;  Integer myluckyNumber = 15; </a:t>
            </a:r>
            <a:br>
              <a:rPr lang="en-IN" sz="2700" b="1" dirty="0">
                <a:effectLst/>
                <a:ea typeface="Calibri" panose="020F0502020204030204" pitchFamily="34" charset="0"/>
                <a:cs typeface="Times New Roman" panose="02020603050405020304" pitchFamily="18" charset="0"/>
              </a:rPr>
            </a:br>
            <a:r>
              <a:rPr lang="en-IN" sz="2700" b="1" dirty="0">
                <a:effectLst/>
                <a:ea typeface="Calibri" panose="020F0502020204030204" pitchFamily="34" charset="0"/>
                <a:cs typeface="Times New Roman" panose="02020603050405020304" pitchFamily="18" charset="0"/>
              </a:rPr>
              <a:t>myluckyNumber != myunlucklyNumber + 8.</a:t>
            </a:r>
            <a:endParaRPr lang="en-IN" sz="2700" b="1" dirty="0"/>
          </a:p>
        </p:txBody>
      </p:sp>
      <p:pic>
        <p:nvPicPr>
          <p:cNvPr id="8" name="Content Placeholder 7"/>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5071"/>
          <a:stretch/>
        </p:blipFill>
        <p:spPr>
          <a:xfrm>
            <a:off x="1808683" y="1815897"/>
            <a:ext cx="8710503" cy="4650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15153"/>
            <a:ext cx="10515600" cy="1680005"/>
          </a:xfrm>
        </p:spPr>
        <p:txBody>
          <a:bodyPr>
            <a:normAutofit fontScale="90000"/>
          </a:bodyPr>
          <a:lstStyle/>
          <a:p>
            <a:pPr>
              <a:lnSpc>
                <a:spcPct val="100000"/>
              </a:lnSpc>
              <a:spcAft>
                <a:spcPts val="800"/>
              </a:spcAft>
            </a:pPr>
            <a:r>
              <a:rPr lang="en-IN" sz="2780" b="1" u="sng" dirty="0">
                <a:effectLst/>
                <a:latin typeface="Calibri" panose="020F0502020204030204" pitchFamily="34" charset="0"/>
                <a:ea typeface="Calibri" panose="020F0502020204030204" pitchFamily="34" charset="0"/>
                <a:cs typeface="Times New Roman" panose="02020603050405020304" pitchFamily="18" charset="0"/>
              </a:rPr>
              <a:t>Exercise 4</a:t>
            </a:r>
            <a:br>
              <a:rPr lang="en-IN" sz="2780" b="1" u="sng" dirty="0">
                <a:effectLst/>
                <a:latin typeface="Calibri" panose="020F0502020204030204" pitchFamily="34" charset="0"/>
                <a:ea typeface="Calibri" panose="020F0502020204030204" pitchFamily="34" charset="0"/>
                <a:cs typeface="Times New Roman" panose="02020603050405020304" pitchFamily="18" charset="0"/>
              </a:rPr>
            </a:br>
            <a:r>
              <a:rPr lang="en-IN" sz="3000" b="1" dirty="0">
                <a:effectLst/>
                <a:ea typeface="Calibri" panose="020F0502020204030204" pitchFamily="34" charset="0"/>
                <a:cs typeface="Times New Roman" panose="02020603050405020304" pitchFamily="18" charset="0"/>
              </a:rPr>
              <a:t>Answer the following in True Or False: </a:t>
            </a:r>
            <a:br>
              <a:rPr lang="en-IN" sz="3000" b="1" dirty="0">
                <a:effectLst/>
                <a:ea typeface="Calibri" panose="020F0502020204030204" pitchFamily="34" charset="0"/>
                <a:cs typeface="Times New Roman" panose="02020603050405020304" pitchFamily="18" charset="0"/>
              </a:rPr>
            </a:br>
            <a:r>
              <a:rPr lang="en-IN" sz="3000" b="1" dirty="0">
                <a:effectLst/>
                <a:ea typeface="Calibri" panose="020F0502020204030204" pitchFamily="34" charset="0"/>
                <a:cs typeface="Times New Roman" panose="02020603050405020304" pitchFamily="18" charset="0"/>
              </a:rPr>
              <a:t>Boolean isFalse = false;  Boolean isTrue = true;</a:t>
            </a:r>
            <a:br>
              <a:rPr lang="en-IN" sz="3000" b="1" dirty="0">
                <a:effectLst/>
                <a:ea typeface="Calibri" panose="020F0502020204030204" pitchFamily="34" charset="0"/>
                <a:cs typeface="Times New Roman" panose="02020603050405020304" pitchFamily="18" charset="0"/>
              </a:rPr>
            </a:br>
            <a:r>
              <a:rPr lang="en-IN" sz="3000" b="1" i="0" dirty="0" err="1">
                <a:effectLst/>
              </a:rPr>
              <a:t>isTrue</a:t>
            </a:r>
            <a:r>
              <a:rPr lang="en-IN" sz="3000" b="1" i="0" dirty="0">
                <a:effectLst/>
              </a:rPr>
              <a:t> || </a:t>
            </a:r>
            <a:r>
              <a:rPr lang="en-IN" sz="3000" b="1" i="0" dirty="0" err="1">
                <a:effectLst/>
              </a:rPr>
              <a:t>isFalse</a:t>
            </a:r>
            <a:endParaRPr lang="en-IN" sz="3000" b="1" dirty="0"/>
          </a:p>
        </p:txBody>
      </p:sp>
      <p:pic>
        <p:nvPicPr>
          <p:cNvPr id="9" name="Content Placeholder 8"/>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5211"/>
          <a:stretch/>
        </p:blipFill>
        <p:spPr>
          <a:xfrm>
            <a:off x="1894569" y="2034988"/>
            <a:ext cx="8905324" cy="44574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86871"/>
            <a:ext cx="10515600" cy="1927411"/>
          </a:xfrm>
        </p:spPr>
        <p:txBody>
          <a:bodyPr>
            <a:normAutofit/>
          </a:bodyPr>
          <a:lstStyle/>
          <a:p>
            <a:pPr>
              <a:lnSpc>
                <a:spcPct val="107000"/>
              </a:lnSpc>
              <a:spcAft>
                <a:spcPts val="800"/>
              </a:spcAft>
            </a:pPr>
            <a:r>
              <a:rPr lang="en-IN" sz="2200" b="1" u="sng" dirty="0">
                <a:effectLst/>
                <a:latin typeface="Calibri" panose="020F0502020204030204" pitchFamily="34" charset="0"/>
                <a:ea typeface="Calibri" panose="020F0502020204030204" pitchFamily="34" charset="0"/>
                <a:cs typeface="Times New Roman" panose="02020603050405020304" pitchFamily="18" charset="0"/>
              </a:rPr>
              <a:t>Exercise 5</a:t>
            </a:r>
            <a:br>
              <a:rPr lang="en-IN" sz="2200" b="1" u="sng" dirty="0">
                <a:effectLst/>
                <a:latin typeface="Calibri" panose="020F0502020204030204" pitchFamily="34" charset="0"/>
                <a:ea typeface="Calibri" panose="020F0502020204030204" pitchFamily="34" charset="0"/>
                <a:cs typeface="Times New Roman" panose="02020603050405020304" pitchFamily="18" charset="0"/>
              </a:rPr>
            </a:br>
            <a:r>
              <a:rPr lang="en-IN" sz="2200" b="1" dirty="0">
                <a:effectLst/>
                <a:ea typeface="Calibri" panose="020F0502020204030204" pitchFamily="34" charset="0"/>
                <a:cs typeface="Times New Roman" panose="02020603050405020304" pitchFamily="18" charset="0"/>
              </a:rPr>
              <a:t>Answer the following in True Or False:</a:t>
            </a:r>
            <a:br>
              <a:rPr lang="en-IN" sz="2200" b="1" dirty="0">
                <a:effectLst/>
                <a:ea typeface="Calibri" panose="020F0502020204030204" pitchFamily="34" charset="0"/>
                <a:cs typeface="Times New Roman" panose="02020603050405020304" pitchFamily="18" charset="0"/>
              </a:rPr>
            </a:br>
            <a:r>
              <a:rPr lang="en-IN" sz="2200" b="1" dirty="0">
                <a:effectLst/>
                <a:ea typeface="Calibri" panose="020F0502020204030204" pitchFamily="34" charset="0"/>
                <a:cs typeface="Times New Roman" panose="02020603050405020304" pitchFamily="18" charset="0"/>
              </a:rPr>
              <a:t>Date tomorrow = Date.today().addDays(1); </a:t>
            </a:r>
            <a:br>
              <a:rPr lang="en-IN" sz="2200" b="1" dirty="0">
                <a:effectLst/>
                <a:ea typeface="Calibri" panose="020F0502020204030204" pitchFamily="34" charset="0"/>
                <a:cs typeface="Times New Roman" panose="02020603050405020304" pitchFamily="18" charset="0"/>
              </a:rPr>
            </a:br>
            <a:r>
              <a:rPr lang="en-IN" sz="2200" b="1" dirty="0">
                <a:effectLst/>
                <a:ea typeface="Calibri" panose="020F0502020204030204" pitchFamily="34" charset="0"/>
                <a:cs typeface="Times New Roman" panose="02020603050405020304" pitchFamily="18" charset="0"/>
              </a:rPr>
              <a:t>Date today = Date.today(); </a:t>
            </a:r>
            <a:br>
              <a:rPr lang="en-IN" sz="2200" b="1" dirty="0">
                <a:effectLst/>
                <a:ea typeface="Calibri" panose="020F0502020204030204" pitchFamily="34" charset="0"/>
                <a:cs typeface="Times New Roman" panose="02020603050405020304" pitchFamily="18" charset="0"/>
              </a:rPr>
            </a:br>
            <a:r>
              <a:rPr lang="en-IN" sz="2200" b="1" dirty="0">
                <a:effectLst/>
                <a:ea typeface="Calibri" panose="020F0502020204030204" pitchFamily="34" charset="0"/>
                <a:cs typeface="Times New Roman" panose="02020603050405020304" pitchFamily="18" charset="0"/>
              </a:rPr>
              <a:t>today != tomorrow</a:t>
            </a:r>
            <a:endParaRPr lang="en-IN" sz="2200" b="1" dirty="0"/>
          </a:p>
        </p:txBody>
      </p:sp>
      <p:pic>
        <p:nvPicPr>
          <p:cNvPr id="9" name="Content Placeholder 8"/>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5255"/>
          <a:stretch/>
        </p:blipFill>
        <p:spPr>
          <a:xfrm>
            <a:off x="3236259" y="2116250"/>
            <a:ext cx="7969735" cy="42468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717"/>
            <a:ext cx="10515600" cy="1325563"/>
          </a:xfrm>
        </p:spPr>
        <p:txBody>
          <a:bodyPr/>
          <a:lstStyle/>
          <a:p>
            <a:pPr>
              <a:lnSpc>
                <a:spcPct val="107000"/>
              </a:lnSpc>
              <a:spcAft>
                <a:spcPts val="800"/>
              </a:spcAft>
            </a:pPr>
            <a:r>
              <a:rPr lang="en-IN" sz="2500" b="1" u="sng" dirty="0">
                <a:effectLst/>
                <a:latin typeface="Calibri" panose="020F0502020204030204" pitchFamily="34" charset="0"/>
                <a:ea typeface="Calibri" panose="020F0502020204030204" pitchFamily="34" charset="0"/>
                <a:cs typeface="Times New Roman" panose="02020603050405020304" pitchFamily="18" charset="0"/>
              </a:rPr>
              <a:t>Exercise 6</a:t>
            </a:r>
            <a:br>
              <a:rPr lang="en-IN" sz="2500" u="sng" dirty="0">
                <a:effectLst/>
                <a:latin typeface="Calibri" panose="020F0502020204030204" pitchFamily="34" charset="0"/>
                <a:ea typeface="Calibri" panose="020F0502020204030204" pitchFamily="34" charset="0"/>
                <a:cs typeface="Times New Roman" panose="02020603050405020304" pitchFamily="18" charset="0"/>
              </a:rPr>
            </a:br>
            <a:r>
              <a:rPr lang="en-IN" sz="2500" dirty="0">
                <a:effectLst/>
                <a:latin typeface="Calibri" panose="020F0502020204030204" pitchFamily="34" charset="0"/>
                <a:ea typeface="Calibri" panose="020F0502020204030204" pitchFamily="34" charset="0"/>
                <a:cs typeface="Times New Roman" panose="02020603050405020304" pitchFamily="18" charset="0"/>
              </a:rPr>
              <a:t>Write a program and execute to demo the use of “If..else if...else”</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5398"/>
          <a:stretch/>
        </p:blipFill>
        <p:spPr>
          <a:xfrm>
            <a:off x="1696869" y="1372599"/>
            <a:ext cx="9132160" cy="48585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750C2B-2C31-8946-E4EE-690EA1F068CC}"/>
              </a:ext>
            </a:extLst>
          </p:cNvPr>
          <p:cNvSpPr txBox="1">
            <a:spLocks/>
          </p:cNvSpPr>
          <p:nvPr/>
        </p:nvSpPr>
        <p:spPr>
          <a:xfrm>
            <a:off x="560294" y="170329"/>
            <a:ext cx="10431048" cy="805610"/>
          </a:xfrm>
          <a:prstGeom prst="rect">
            <a:avLst/>
          </a:prstGeom>
          <a:noFill/>
          <a:ln>
            <a:noFill/>
          </a:ln>
        </p:spPr>
        <p:txBody>
          <a:bodyPr vert="horz" wrap="square" lIns="0" tIns="0" rIns="0" bIns="0" numCol="1" rtlCol="0" anchor="b" anchorCtr="0" compatLnSpc="1">
            <a:prstTxWarp prst="textNoShape">
              <a:avLst/>
            </a:prstTxWarp>
            <a:noAutofit/>
          </a:bodyPr>
          <a:lstStyle>
            <a:lvl1pPr algn="l" defTabSz="914400" rtl="0" eaLnBrk="1" latinLnBrk="0" hangingPunct="1">
              <a:lnSpc>
                <a:spcPct val="90000"/>
              </a:lnSpc>
              <a:spcBef>
                <a:spcPct val="0"/>
              </a:spcBef>
              <a:buNone/>
              <a:defRPr lang="en-US" sz="3200" b="1" kern="1200" spc="0" dirty="0">
                <a:solidFill>
                  <a:schemeClr val="accent1"/>
                </a:solidFill>
                <a:latin typeface="Salesforce Sans" charset="0"/>
                <a:ea typeface="Salesforce Sans" charset="0"/>
                <a:cs typeface="Salesforce Sans" charset="0"/>
              </a:defRPr>
            </a:lvl1pPr>
          </a:lstStyle>
          <a:p>
            <a:pPr algn="ctr"/>
            <a:r>
              <a:rPr lang="en-US" sz="4500" dirty="0">
                <a:solidFill>
                  <a:schemeClr val="tx1"/>
                </a:solidFill>
                <a:effectLst>
                  <a:outerShdw blurRad="38100" dist="38100" dir="2700000" algn="tl">
                    <a:srgbClr val="000000">
                      <a:alpha val="43137"/>
                    </a:srgbClr>
                  </a:outerShdw>
                </a:effectLst>
              </a:rPr>
              <a:t>INTRODUCTION OF TRAVEL APPROVAL APP</a:t>
            </a:r>
          </a:p>
        </p:txBody>
      </p:sp>
      <p:sp>
        <p:nvSpPr>
          <p:cNvPr id="9" name="Content Placeholder 2">
            <a:extLst>
              <a:ext uri="{FF2B5EF4-FFF2-40B4-BE49-F238E27FC236}">
                <a16:creationId xmlns:a16="http://schemas.microsoft.com/office/drawing/2014/main" id="{B4D9E8D8-4A33-3834-DB2B-CE55F9783A5D}"/>
              </a:ext>
            </a:extLst>
          </p:cNvPr>
          <p:cNvSpPr txBox="1">
            <a:spLocks/>
          </p:cNvSpPr>
          <p:nvPr/>
        </p:nvSpPr>
        <p:spPr>
          <a:xfrm>
            <a:off x="560294" y="1438312"/>
            <a:ext cx="6015318" cy="463975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     The travel approval project in Salesforce is a system designed to automate and streamline the process of requesting and approving travel expenses for employees. The project involves several components, including a custom object to track travel requests, a custom approval process, and various integrations with external systems.</a:t>
            </a:r>
          </a:p>
          <a:p>
            <a:pPr marL="0" indent="0">
              <a:buFont typeface="Arial" panose="020B0604020202020204" pitchFamily="34" charset="0"/>
              <a:buNone/>
            </a:pPr>
            <a:endParaRPr lang="en-US" sz="2200" dirty="0"/>
          </a:p>
          <a:p>
            <a:r>
              <a:rPr lang="en-US" sz="2200" dirty="0"/>
              <a:t>        Overall, the travel approval project in Salesforce provides a streamlined and efficient way for employees to request and manage travel expenses, while also providing managers with the tools they need to ensure that all expenses are approved and accounted for.</a:t>
            </a:r>
          </a:p>
          <a:p>
            <a:endParaRPr lang="en-US" sz="2200" dirty="0"/>
          </a:p>
          <a:p>
            <a:endParaRPr lang="en-IN" sz="2200" dirty="0"/>
          </a:p>
        </p:txBody>
      </p:sp>
    </p:spTree>
    <p:extLst>
      <p:ext uri="{BB962C8B-B14F-4D97-AF65-F5344CB8AC3E}">
        <p14:creationId xmlns:p14="http://schemas.microsoft.com/office/powerpoint/2010/main" val="1064616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2315" y="0"/>
            <a:ext cx="10515600" cy="1891371"/>
          </a:xfrm>
        </p:spPr>
        <p:txBody>
          <a:bodyPr>
            <a:normAutofit/>
          </a:bodyPr>
          <a:lstStyle/>
          <a:p>
            <a:pPr algn="l" rtl="0"/>
            <a:r>
              <a:rPr lang="en-IN" sz="2780" b="1" u="sng" dirty="0">
                <a:effectLst/>
                <a:latin typeface="Calibri" panose="020F0502020204030204" pitchFamily="34" charset="0"/>
                <a:ea typeface="Calibri" panose="020F0502020204030204" pitchFamily="34" charset="0"/>
                <a:cs typeface="Times New Roman" panose="02020603050405020304" pitchFamily="18" charset="0"/>
              </a:rPr>
              <a:t>Exercise 7</a:t>
            </a:r>
            <a:br>
              <a:rPr lang="en-IN" sz="2780" u="sng" dirty="0">
                <a:effectLst/>
                <a:latin typeface="Calibri" panose="020F0502020204030204" pitchFamily="34" charset="0"/>
                <a:ea typeface="Calibri" panose="020F0502020204030204" pitchFamily="34" charset="0"/>
                <a:cs typeface="Times New Roman" panose="02020603050405020304" pitchFamily="18" charset="0"/>
              </a:rPr>
            </a:br>
            <a:r>
              <a:rPr lang="en-IN" sz="2780" dirty="0">
                <a:effectLst/>
                <a:latin typeface="Calibri" panose="020F0502020204030204" pitchFamily="34" charset="0"/>
                <a:ea typeface="Calibri" panose="020F0502020204030204" pitchFamily="34" charset="0"/>
                <a:cs typeface="Times New Roman" panose="02020603050405020304" pitchFamily="18" charset="0"/>
              </a:rPr>
              <a:t>Write a program to execute and demo the use of “Apex – for Loop”</a:t>
            </a:r>
            <a:br>
              <a:rPr lang="en-IN" sz="2780" dirty="0">
                <a:effectLst/>
                <a:latin typeface="Calibri" panose="020F0502020204030204" pitchFamily="34" charset="0"/>
                <a:ea typeface="Calibri" panose="020F0502020204030204" pitchFamily="34" charset="0"/>
                <a:cs typeface="Times New Roman" panose="02020603050405020304" pitchFamily="18" charset="0"/>
              </a:rPr>
            </a:br>
            <a:r>
              <a:rPr lang="en-US" sz="1500" dirty="0">
                <a:effectLst/>
                <a:latin typeface="Arial" panose="020B0604020202020204" pitchFamily="34" charset="0"/>
              </a:rPr>
              <a:t>Initialize the Billing object list to store the Billing Records created today, use SQOL..</a:t>
            </a:r>
            <a:br>
              <a:rPr lang="en-US" sz="1500" dirty="0">
                <a:effectLst/>
                <a:latin typeface="Arial" panose="020B0604020202020204" pitchFamily="34" charset="0"/>
              </a:rPr>
            </a:br>
            <a:r>
              <a:rPr lang="en-US" sz="1500" b="0" i="0" dirty="0">
                <a:effectLst/>
                <a:latin typeface="Arial" panose="020B0604020202020204" pitchFamily="34" charset="0"/>
              </a:rPr>
              <a:t>Use for Loop to iterate over the list and check if the Billings status = Paid</a:t>
            </a:r>
            <a:br>
              <a:rPr lang="en-US" sz="1500" b="0" i="0" dirty="0">
                <a:effectLst/>
                <a:latin typeface="Arial" panose="020B0604020202020204" pitchFamily="34" charset="0"/>
              </a:rPr>
            </a:br>
            <a:r>
              <a:rPr lang="en-US" sz="1500" b="0" i="0" dirty="0" err="1">
                <a:effectLst/>
                <a:latin typeface="Arial" panose="020B0604020202020204" pitchFamily="34" charset="0"/>
              </a:rPr>
              <a:t>System.debug</a:t>
            </a:r>
            <a:r>
              <a:rPr lang="en-US" sz="1500" b="0" i="0" dirty="0">
                <a:effectLst/>
                <a:latin typeface="Arial" panose="020B0604020202020204" pitchFamily="34" charset="0"/>
              </a:rPr>
              <a:t> (‘Value of Current Record in the Loop’+ Billing List);</a:t>
            </a:r>
            <a:br>
              <a:rPr lang="en-US" sz="1500" b="0" i="0" dirty="0">
                <a:effectLst/>
                <a:latin typeface="Arial" panose="020B0604020202020204" pitchFamily="34" charset="0"/>
              </a:rPr>
            </a:br>
            <a:r>
              <a:rPr lang="en-US" sz="1500" b="0" i="0" dirty="0">
                <a:effectLst/>
                <a:latin typeface="Arial" panose="020B0604020202020204" pitchFamily="34" charset="0"/>
              </a:rPr>
              <a:t>if Status is paid then add the Billings into a List of String.</a:t>
            </a:r>
            <a:br>
              <a:rPr lang="en-US" sz="1500" b="0" i="0" dirty="0">
                <a:effectLst/>
                <a:latin typeface="Arial" panose="020B0604020202020204" pitchFamily="34" charset="0"/>
              </a:rPr>
            </a:br>
            <a:r>
              <a:rPr lang="en-US" sz="1500" b="0" i="0" dirty="0" err="1">
                <a:effectLst/>
                <a:latin typeface="Arial" panose="020B0604020202020204" pitchFamily="34" charset="0"/>
              </a:rPr>
              <a:t>System.debug</a:t>
            </a:r>
            <a:r>
              <a:rPr lang="en-US" sz="1500" b="0" i="0" dirty="0">
                <a:effectLst/>
                <a:latin typeface="Arial" panose="020B0604020202020204" pitchFamily="34" charset="0"/>
              </a:rPr>
              <a:t>('Value of </a:t>
            </a:r>
            <a:r>
              <a:rPr lang="en-US" sz="1500" b="0" i="0" dirty="0" err="1">
                <a:effectLst/>
                <a:latin typeface="Arial" panose="020B0604020202020204" pitchFamily="34" charset="0"/>
              </a:rPr>
              <a:t>BillingList</a:t>
            </a:r>
            <a:r>
              <a:rPr lang="en-US" sz="1500" b="0" i="0" dirty="0">
                <a:effectLst/>
                <a:latin typeface="Arial" panose="020B0604020202020204" pitchFamily="34" charset="0"/>
              </a:rPr>
              <a:t> '+</a:t>
            </a:r>
            <a:r>
              <a:rPr lang="en-US" sz="1500" b="0" i="0" dirty="0" err="1">
                <a:effectLst/>
                <a:latin typeface="Arial" panose="020B0604020202020204" pitchFamily="34" charset="0"/>
              </a:rPr>
              <a:t>BillingList</a:t>
            </a:r>
            <a:r>
              <a:rPr lang="en-US" sz="1500" b="0" i="0" dirty="0">
                <a:effectLst/>
                <a:latin typeface="Arial" panose="020B0604020202020204" pitchFamily="34" charset="0"/>
              </a:rPr>
              <a:t>);</a:t>
            </a:r>
            <a:endParaRPr lang="en-IN" sz="1500" dirty="0"/>
          </a:p>
        </p:txBody>
      </p:sp>
      <p:pic>
        <p:nvPicPr>
          <p:cNvPr id="7" name="Content Placeholder 6"/>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t="7665" r="26313" b="37264"/>
          <a:stretch/>
        </p:blipFill>
        <p:spPr>
          <a:xfrm>
            <a:off x="742315" y="2039606"/>
            <a:ext cx="5353686" cy="22506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Content Placeholder 7">
            <a:extLst>
              <a:ext uri="{FF2B5EF4-FFF2-40B4-BE49-F238E27FC236}">
                <a16:creationId xmlns:a16="http://schemas.microsoft.com/office/drawing/2014/main" id="{77967BAA-B942-09B3-8EBD-6B355D6E0D71}"/>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b="18936"/>
          <a:stretch/>
        </p:blipFill>
        <p:spPr>
          <a:xfrm>
            <a:off x="6280861" y="4119514"/>
            <a:ext cx="5640165" cy="25718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Content Placeholder 8">
            <a:extLst>
              <a:ext uri="{FF2B5EF4-FFF2-40B4-BE49-F238E27FC236}">
                <a16:creationId xmlns:a16="http://schemas.microsoft.com/office/drawing/2014/main" id="{2E7F807F-9B28-9059-C50B-56738B8DBE9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33" t="29448" r="29780" b="27607"/>
          <a:stretch/>
        </p:blipFill>
        <p:spPr>
          <a:xfrm>
            <a:off x="9100943" y="5033913"/>
            <a:ext cx="1932495" cy="138574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2173"/>
            <a:ext cx="10515600" cy="1084082"/>
          </a:xfrm>
        </p:spPr>
        <p:txBody>
          <a:bodyPr>
            <a:normAutofit fontScale="90000"/>
          </a:bodyPr>
          <a:lstStyle/>
          <a:p>
            <a:pPr algn="l" rtl="0"/>
            <a:r>
              <a:rPr lang="en-IN" sz="2500" b="1" u="sng" dirty="0">
                <a:effectLst/>
                <a:latin typeface="Calibri" panose="020F0502020204030204" pitchFamily="34" charset="0"/>
                <a:ea typeface="Calibri" panose="020F0502020204030204" pitchFamily="34" charset="0"/>
                <a:cs typeface="Times New Roman" panose="02020603050405020304" pitchFamily="18" charset="0"/>
              </a:rPr>
              <a:t>Exercise 8 </a:t>
            </a:r>
            <a:br>
              <a:rPr lang="en-IN" sz="2500" u="sng" dirty="0">
                <a:effectLst/>
                <a:latin typeface="Calibri" panose="020F0502020204030204" pitchFamily="34" charset="0"/>
                <a:ea typeface="Calibri" panose="020F0502020204030204" pitchFamily="34" charset="0"/>
                <a:cs typeface="Times New Roman" panose="02020603050405020304" pitchFamily="18" charset="0"/>
              </a:rPr>
            </a:br>
            <a:r>
              <a:rPr lang="en-IN" sz="2500" dirty="0">
                <a:effectLst/>
                <a:latin typeface="Calibri" panose="020F0502020204030204" pitchFamily="34" charset="0"/>
                <a:ea typeface="Calibri" panose="020F0502020204030204" pitchFamily="34" charset="0"/>
                <a:cs typeface="Times New Roman" panose="02020603050405020304" pitchFamily="18" charset="0"/>
              </a:rPr>
              <a:t>Write a Class to demo the use of Constants in Apex</a:t>
            </a:r>
            <a:br>
              <a:rPr lang="en-IN" sz="2500" dirty="0">
                <a:effectLst/>
                <a:latin typeface="Calibri" panose="020F0502020204030204" pitchFamily="34" charset="0"/>
                <a:ea typeface="Calibri" panose="020F0502020204030204" pitchFamily="34" charset="0"/>
                <a:cs typeface="Times New Roman" panose="02020603050405020304" pitchFamily="18" charset="0"/>
              </a:rPr>
            </a:br>
            <a:r>
              <a:rPr lang="en-IN" sz="1700" dirty="0">
                <a:effectLst/>
                <a:latin typeface="Arial" panose="020B0604020202020204" pitchFamily="34" charset="0"/>
              </a:rPr>
              <a:t>Define a Method called “</a:t>
            </a:r>
            <a:r>
              <a:rPr lang="en-IN" sz="1700" dirty="0" err="1">
                <a:effectLst/>
                <a:latin typeface="Arial" panose="020B0604020202020204" pitchFamily="34" charset="0"/>
              </a:rPr>
              <a:t>calculateDiscount</a:t>
            </a:r>
            <a:r>
              <a:rPr lang="en-IN" sz="1700" dirty="0">
                <a:effectLst/>
                <a:latin typeface="Arial" panose="020B0604020202020204" pitchFamily="34" charset="0"/>
              </a:rPr>
              <a:t>(Integer price)”, takes a Decimal data type.</a:t>
            </a:r>
            <a:br>
              <a:rPr lang="en-IN" sz="1700" dirty="0">
                <a:effectLst/>
              </a:rPr>
            </a:br>
            <a:r>
              <a:rPr lang="en-IN" sz="1700" dirty="0" err="1">
                <a:effectLst/>
                <a:latin typeface="Arial" panose="020B0604020202020204" pitchFamily="34" charset="0"/>
              </a:rPr>
              <a:t>finalPrice</a:t>
            </a:r>
            <a:r>
              <a:rPr lang="en-IN" sz="1700" dirty="0">
                <a:effectLst/>
                <a:latin typeface="Arial" panose="020B0604020202020204" pitchFamily="34" charset="0"/>
              </a:rPr>
              <a:t> = price - price*</a:t>
            </a:r>
            <a:r>
              <a:rPr lang="en-IN" sz="1700" dirty="0" err="1">
                <a:effectLst/>
                <a:latin typeface="Arial" panose="020B0604020202020204" pitchFamily="34" charset="0"/>
              </a:rPr>
              <a:t>regularDiscount</a:t>
            </a:r>
            <a:r>
              <a:rPr lang="en-IN" sz="1700" dirty="0">
                <a:effectLst/>
                <a:latin typeface="Arial" panose="020B0604020202020204" pitchFamily="34" charset="0"/>
              </a:rPr>
              <a:t>;</a:t>
            </a:r>
            <a:br>
              <a:rPr lang="en-IN" sz="1700" dirty="0">
                <a:effectLst/>
              </a:rPr>
            </a:br>
            <a:br>
              <a:rPr lang="en-IN" sz="1100" b="0" i="0" dirty="0">
                <a:effectLst/>
                <a:latin typeface="Arial" panose="020B0604020202020204" pitchFamily="34" charset="0"/>
              </a:rPr>
            </a:b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Content Placeholder 4"/>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b="8664"/>
          <a:stretch/>
        </p:blipFill>
        <p:spPr>
          <a:xfrm>
            <a:off x="149224" y="1516255"/>
            <a:ext cx="6242583" cy="3206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Content Placeholder 5"/>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b="9084"/>
          <a:stretch/>
        </p:blipFill>
        <p:spPr>
          <a:xfrm>
            <a:off x="6489122" y="3890914"/>
            <a:ext cx="5553654" cy="2839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2245182"/>
          </a:xfrm>
        </p:spPr>
        <p:txBody>
          <a:bodyPr>
            <a:normAutofit fontScale="90000"/>
          </a:bodyPr>
          <a:lstStyle/>
          <a:p>
            <a:pPr>
              <a:lnSpc>
                <a:spcPct val="107000"/>
              </a:lnSpc>
              <a:spcAft>
                <a:spcPts val="800"/>
              </a:spcAft>
            </a:pPr>
            <a:r>
              <a:rPr lang="en-IN" sz="2500" b="1" u="sng" dirty="0">
                <a:effectLst/>
                <a:latin typeface="Calibri" panose="020F0502020204030204" pitchFamily="34" charset="0"/>
                <a:ea typeface="Calibri" panose="020F0502020204030204" pitchFamily="34" charset="0"/>
                <a:cs typeface="Times New Roman" panose="02020603050405020304" pitchFamily="18" charset="0"/>
              </a:rPr>
              <a:t>Exercise 9</a:t>
            </a:r>
            <a:br>
              <a:rPr lang="en-IN" sz="2500" u="sng" dirty="0">
                <a:effectLst/>
                <a:latin typeface="Calibri" panose="020F0502020204030204" pitchFamily="34" charset="0"/>
                <a:ea typeface="Calibri" panose="020F0502020204030204" pitchFamily="34" charset="0"/>
                <a:cs typeface="Times New Roman" panose="02020603050405020304" pitchFamily="18" charset="0"/>
              </a:rPr>
            </a:br>
            <a:r>
              <a:rPr lang="en-IN" sz="2500" b="1" dirty="0">
                <a:effectLst/>
                <a:ea typeface="Calibri" panose="020F0502020204030204" pitchFamily="34" charset="0"/>
                <a:cs typeface="Times New Roman" panose="02020603050405020304" pitchFamily="18" charset="0"/>
              </a:rPr>
              <a:t>Write a Class to demo the use of Interface in Apex</a:t>
            </a:r>
            <a:br>
              <a:rPr lang="en-IN" sz="2500" b="1" dirty="0">
                <a:effectLst/>
                <a:ea typeface="Calibri" panose="020F0502020204030204" pitchFamily="34" charset="0"/>
                <a:cs typeface="Times New Roman" panose="02020603050405020304" pitchFamily="18" charset="0"/>
              </a:rPr>
            </a:br>
            <a:r>
              <a:rPr lang="en-IN" sz="1700" b="0" i="0" dirty="0">
                <a:effectLst/>
                <a:latin typeface="Arial" panose="020B0604020202020204" pitchFamily="34" charset="0"/>
              </a:rPr>
              <a:t>Method Signature = Double </a:t>
            </a:r>
            <a:r>
              <a:rPr lang="en-IN" sz="1700" b="0" i="0" dirty="0" err="1">
                <a:effectLst/>
                <a:latin typeface="Arial" panose="020B0604020202020204" pitchFamily="34" charset="0"/>
              </a:rPr>
              <a:t>percentageDiscountTobeApplied</a:t>
            </a:r>
            <a:r>
              <a:rPr lang="en-IN" sz="1700" b="0" i="0" dirty="0">
                <a:effectLst/>
                <a:latin typeface="Arial" panose="020B0604020202020204" pitchFamily="34" charset="0"/>
              </a:rPr>
              <a:t>();</a:t>
            </a:r>
            <a:br>
              <a:rPr lang="en-IN" sz="1700" b="0" i="0" dirty="0">
                <a:effectLst/>
                <a:latin typeface="Arial" panose="020B0604020202020204" pitchFamily="34" charset="0"/>
              </a:rPr>
            </a:br>
            <a:r>
              <a:rPr lang="en-US" sz="1700" b="0" i="0" dirty="0">
                <a:effectLst/>
                <a:latin typeface="Arial" panose="020B0604020202020204" pitchFamily="34" charset="0"/>
              </a:rPr>
              <a:t>Create an Apex Class to implement the Interface Class, Name = </a:t>
            </a:r>
            <a:r>
              <a:rPr lang="en-US" sz="1700" b="0" i="0" dirty="0" err="1">
                <a:effectLst/>
                <a:latin typeface="Arial" panose="020B0604020202020204" pitchFamily="34" charset="0"/>
              </a:rPr>
              <a:t>PremiumCustomer</a:t>
            </a:r>
            <a:br>
              <a:rPr lang="en-US" sz="1700" b="0" i="0" dirty="0">
                <a:effectLst/>
                <a:latin typeface="Arial" panose="020B0604020202020204" pitchFamily="34" charset="0"/>
              </a:rPr>
            </a:br>
            <a:r>
              <a:rPr lang="en-US" sz="1700" b="0" i="0" dirty="0">
                <a:effectLst/>
                <a:latin typeface="Arial" panose="020B0604020202020204" pitchFamily="34" charset="0"/>
              </a:rPr>
              <a:t>Call the interface method to return 30% Discount.</a:t>
            </a:r>
            <a:br>
              <a:rPr lang="en-US" sz="1700" b="0" i="0" dirty="0">
                <a:effectLst/>
                <a:latin typeface="Arial" panose="020B0604020202020204" pitchFamily="34" charset="0"/>
              </a:rPr>
            </a:br>
            <a:r>
              <a:rPr lang="en-US" sz="1700" b="0" i="0" dirty="0">
                <a:effectLst/>
                <a:latin typeface="Arial" panose="020B0604020202020204" pitchFamily="34" charset="0"/>
              </a:rPr>
              <a:t>Create another Apex Class to implement the Interface Class, Name = </a:t>
            </a:r>
            <a:r>
              <a:rPr lang="en-US" sz="1700" b="0" i="0" dirty="0" err="1">
                <a:effectLst/>
                <a:latin typeface="Arial" panose="020B0604020202020204" pitchFamily="34" charset="0"/>
              </a:rPr>
              <a:t>normalCustomer</a:t>
            </a:r>
            <a:br>
              <a:rPr lang="en-US" sz="1700" b="0" i="0" dirty="0">
                <a:effectLst/>
                <a:latin typeface="Arial" panose="020B0604020202020204" pitchFamily="34" charset="0"/>
              </a:rPr>
            </a:br>
            <a:r>
              <a:rPr lang="en-US" sz="1700" b="0" i="0" dirty="0">
                <a:effectLst/>
                <a:latin typeface="Arial" panose="020B0604020202020204" pitchFamily="34" charset="0"/>
              </a:rPr>
              <a:t>Call the interface method to return 10% Discount</a:t>
            </a:r>
            <a:r>
              <a:rPr lang="en-US" sz="1100" b="0" i="0" dirty="0">
                <a:effectLst/>
                <a:latin typeface="Arial" panose="020B0604020202020204" pitchFamily="34" charset="0"/>
              </a:rPr>
              <a:t>.</a:t>
            </a:r>
            <a:endParaRPr lang="en-IN" sz="2500" b="1" dirty="0"/>
          </a:p>
        </p:txBody>
      </p:sp>
      <p:pic>
        <p:nvPicPr>
          <p:cNvPr id="10" name="Content Placeholder 9"/>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5190"/>
          <a:stretch/>
        </p:blipFill>
        <p:spPr>
          <a:xfrm>
            <a:off x="2832848" y="2245182"/>
            <a:ext cx="8396568" cy="44773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0"/>
            <a:ext cx="10515600" cy="1470212"/>
          </a:xfrm>
        </p:spPr>
        <p:txBody>
          <a:bodyPr>
            <a:normAutofit/>
          </a:bodyPr>
          <a:lstStyle/>
          <a:p>
            <a:pPr>
              <a:lnSpc>
                <a:spcPct val="107000"/>
              </a:lnSpc>
              <a:spcAft>
                <a:spcPts val="800"/>
              </a:spcAft>
            </a:pPr>
            <a:r>
              <a:rPr lang="en-IN" sz="2500" b="1" u="sng" dirty="0">
                <a:effectLst/>
                <a:latin typeface="Calibri" panose="020F0502020204030204" pitchFamily="34" charset="0"/>
                <a:ea typeface="Calibri" panose="020F0502020204030204" pitchFamily="34" charset="0"/>
                <a:cs typeface="Times New Roman" panose="02020603050405020304" pitchFamily="18" charset="0"/>
              </a:rPr>
              <a:t>Exercise 10</a:t>
            </a:r>
            <a:br>
              <a:rPr lang="en-IN" sz="2500" u="sng" dirty="0">
                <a:effectLst/>
                <a:latin typeface="Calibri" panose="020F0502020204030204" pitchFamily="34" charset="0"/>
                <a:ea typeface="Calibri" panose="020F0502020204030204" pitchFamily="34" charset="0"/>
                <a:cs typeface="Times New Roman" panose="02020603050405020304" pitchFamily="18" charset="0"/>
              </a:rPr>
            </a:br>
            <a:r>
              <a:rPr lang="en-IN" sz="2500" b="1" dirty="0">
                <a:effectLst/>
                <a:ea typeface="Calibri" panose="020F0502020204030204" pitchFamily="34" charset="0"/>
                <a:cs typeface="Times New Roman" panose="02020603050405020304" pitchFamily="18" charset="0"/>
              </a:rPr>
              <a:t>Demo on DML Insert Operation Using Database methods </a:t>
            </a:r>
            <a:br>
              <a:rPr lang="en-IN" sz="2500" b="1" dirty="0">
                <a:effectLst/>
                <a:ea typeface="Calibri" panose="020F0502020204030204" pitchFamily="34" charset="0"/>
                <a:cs typeface="Times New Roman" panose="02020603050405020304" pitchFamily="18" charset="0"/>
              </a:rPr>
            </a:br>
            <a:r>
              <a:rPr lang="en-IN" sz="2500" b="1" dirty="0">
                <a:effectLst/>
                <a:ea typeface="Calibri" panose="020F0502020204030204" pitchFamily="34" charset="0"/>
                <a:cs typeface="Times New Roman" panose="02020603050405020304" pitchFamily="18" charset="0"/>
              </a:rPr>
              <a:t>1.Insert a Customer Record First using simple DML Statement</a:t>
            </a:r>
            <a:endParaRPr lang="en-IN" sz="2500" b="1" dirty="0"/>
          </a:p>
        </p:txBody>
      </p:sp>
      <p:pic>
        <p:nvPicPr>
          <p:cNvPr id="8" name="Content Placeholder 7"/>
          <p:cNvPicPr>
            <a:picLocks noGrp="1" noChangeAspect="1"/>
          </p:cNvPicPr>
          <p:nvPr>
            <p:ph sz="half" idx="1"/>
          </p:nvPr>
        </p:nvPicPr>
        <p:blipFill>
          <a:blip r:embed="rId2" cstate="print">
            <a:extLst>
              <a:ext uri="{28A0092B-C50C-407E-A947-70E740481C1C}">
                <a14:useLocalDpi xmlns:a14="http://schemas.microsoft.com/office/drawing/2010/main" val="0"/>
              </a:ext>
            </a:extLst>
          </a:blip>
          <a:srcRect t="9344" b="9344"/>
          <a:stretch/>
        </p:blipFill>
        <p:spPr>
          <a:xfrm>
            <a:off x="517637" y="1853901"/>
            <a:ext cx="6066394" cy="27746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Content Placeholder 8"/>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r="32876" b="29126"/>
          <a:stretch/>
        </p:blipFill>
        <p:spPr>
          <a:xfrm>
            <a:off x="6854734" y="3626209"/>
            <a:ext cx="5005816" cy="29725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8936"/>
            <a:ext cx="10515600" cy="1325563"/>
          </a:xfrm>
        </p:spPr>
        <p:txBody>
          <a:bodyPr/>
          <a:lstStyle/>
          <a:p>
            <a:pPr marL="342900" lvl="0" indent="-342900" algn="ctr">
              <a:lnSpc>
                <a:spcPct val="107000"/>
              </a:lnSpc>
            </a:pPr>
            <a:r>
              <a:rPr lang="en-IN" sz="2500" b="1" dirty="0">
                <a:effectLst/>
                <a:ea typeface="Calibri" panose="020F0502020204030204" pitchFamily="34" charset="0"/>
                <a:cs typeface="Times New Roman" panose="02020603050405020304" pitchFamily="18" charset="0"/>
              </a:rPr>
              <a:t>2. Insert Billing record using Database methods </a:t>
            </a:r>
            <a:br>
              <a:rPr lang="en-IN" sz="2500" b="1" dirty="0">
                <a:effectLst/>
                <a:ea typeface="Calibri" panose="020F0502020204030204" pitchFamily="34" charset="0"/>
                <a:cs typeface="Times New Roman" panose="02020603050405020304" pitchFamily="18" charset="0"/>
              </a:rPr>
            </a:br>
            <a:r>
              <a:rPr lang="en-IN" sz="2500" b="1" dirty="0">
                <a:effectLst/>
                <a:ea typeface="Calibri" panose="020F0502020204030204" pitchFamily="34" charset="0"/>
              </a:rPr>
              <a:t>Here use record id to insert customer</a:t>
            </a:r>
            <a:endParaRPr lang="en-IN" sz="2500" b="1"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rcRect t="5954" b="5954"/>
          <a:stretch/>
        </p:blipFill>
        <p:spPr>
          <a:xfrm>
            <a:off x="195005" y="1668544"/>
            <a:ext cx="5688270" cy="281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Content Placeholder 5"/>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4230" b="23463"/>
          <a:stretch/>
        </p:blipFill>
        <p:spPr>
          <a:xfrm>
            <a:off x="6232388" y="3648173"/>
            <a:ext cx="5678466" cy="23095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0647" y="171710"/>
            <a:ext cx="10515600" cy="2198688"/>
          </a:xfrm>
        </p:spPr>
        <p:txBody>
          <a:bodyPr>
            <a:noAutofit/>
          </a:bodyPr>
          <a:lstStyle/>
          <a:p>
            <a:pPr>
              <a:lnSpc>
                <a:spcPct val="107000"/>
              </a:lnSpc>
              <a:spcAft>
                <a:spcPts val="800"/>
              </a:spcAft>
            </a:pPr>
            <a:r>
              <a:rPr lang="en-IN" sz="2300" b="1" u="sng" dirty="0">
                <a:effectLst/>
                <a:latin typeface="Calibri" panose="020F0502020204030204" pitchFamily="34" charset="0"/>
                <a:ea typeface="Calibri" panose="020F0502020204030204" pitchFamily="34" charset="0"/>
                <a:cs typeface="Calibri" panose="020F0502020204030204" pitchFamily="34" charset="0"/>
              </a:rPr>
              <a:t>Exercise 11</a:t>
            </a:r>
            <a:br>
              <a:rPr lang="en-IN" sz="2300" b="1" dirty="0">
                <a:effectLst/>
                <a:ea typeface="Calibri" panose="020F0502020204030204" pitchFamily="34" charset="0"/>
                <a:cs typeface="Times New Roman" panose="02020603050405020304" pitchFamily="18" charset="0"/>
              </a:rPr>
            </a:br>
            <a:r>
              <a:rPr lang="en-IN" sz="2300" b="1" dirty="0">
                <a:effectLst/>
                <a:ea typeface="Calibri" panose="020F0502020204030204" pitchFamily="34" charset="0"/>
                <a:cs typeface="Times New Roman" panose="02020603050405020304" pitchFamily="18" charset="0"/>
              </a:rPr>
              <a:t>Write and execute SOQL queries from Developer Console</a:t>
            </a:r>
            <a:br>
              <a:rPr lang="en-IN" sz="2300" b="1" dirty="0">
                <a:effectLst/>
                <a:ea typeface="Calibri" panose="020F0502020204030204" pitchFamily="34" charset="0"/>
                <a:cs typeface="Times New Roman" panose="02020603050405020304" pitchFamily="18" charset="0"/>
              </a:rPr>
            </a:br>
            <a:r>
              <a:rPr lang="en-IN" sz="2300" b="1" dirty="0">
                <a:effectLst/>
                <a:ea typeface="Calibri" panose="020F0502020204030204" pitchFamily="34" charset="0"/>
                <a:cs typeface="Times New Roman" panose="02020603050405020304" pitchFamily="18" charset="0"/>
              </a:rPr>
              <a:t> Display ID, Amount, Stage, Account Name, Account Industry, Account Website </a:t>
            </a:r>
            <a:br>
              <a:rPr lang="en-IN" sz="2300" b="1" dirty="0">
                <a:effectLst/>
                <a:ea typeface="Calibri" panose="020F0502020204030204" pitchFamily="34" charset="0"/>
                <a:cs typeface="Times New Roman" panose="02020603050405020304" pitchFamily="18" charset="0"/>
              </a:rPr>
            </a:br>
            <a:r>
              <a:rPr lang="en-IN" sz="2300" b="1" dirty="0">
                <a:effectLst/>
                <a:ea typeface="Calibri" panose="020F0502020204030204" pitchFamily="34" charset="0"/>
                <a:cs typeface="Times New Roman" panose="02020603050405020304" pitchFamily="18" charset="0"/>
              </a:rPr>
              <a:t>From Opportunity </a:t>
            </a:r>
            <a:br>
              <a:rPr lang="en-IN" sz="2300" b="1" dirty="0">
                <a:effectLst/>
                <a:ea typeface="Calibri" panose="020F0502020204030204" pitchFamily="34" charset="0"/>
                <a:cs typeface="Times New Roman" panose="02020603050405020304" pitchFamily="18" charset="0"/>
              </a:rPr>
            </a:br>
            <a:r>
              <a:rPr lang="en-IN" sz="2300" b="1" dirty="0">
                <a:effectLst/>
                <a:ea typeface="Calibri" panose="020F0502020204030204" pitchFamily="34" charset="0"/>
                <a:cs typeface="Times New Roman" panose="02020603050405020304" pitchFamily="18" charset="0"/>
              </a:rPr>
              <a:t>AND “Account Annual Revenue &gt; 5000”</a:t>
            </a:r>
            <a:br>
              <a:rPr lang="en-IN" sz="2300" b="1" dirty="0">
                <a:effectLst/>
                <a:ea typeface="Calibri" panose="020F0502020204030204" pitchFamily="34" charset="0"/>
                <a:cs typeface="Times New Roman" panose="02020603050405020304" pitchFamily="18" charset="0"/>
              </a:rPr>
            </a:br>
            <a:r>
              <a:rPr lang="en-IN" sz="2300" b="1" dirty="0">
                <a:effectLst/>
                <a:ea typeface="Calibri" panose="020F0502020204030204" pitchFamily="34" charset="0"/>
                <a:cs typeface="Times New Roman" panose="02020603050405020304" pitchFamily="18" charset="0"/>
              </a:rPr>
              <a:t>Add a Where Clause “Account Industry = Energy”</a:t>
            </a:r>
            <a:br>
              <a:rPr lang="en-IN" sz="2300" b="1" dirty="0">
                <a:effectLst/>
                <a:ea typeface="Calibri" panose="020F0502020204030204" pitchFamily="34" charset="0"/>
                <a:cs typeface="Times New Roman" panose="02020603050405020304" pitchFamily="18" charset="0"/>
              </a:rPr>
            </a:br>
            <a:endParaRPr lang="en-IN" sz="2300" b="1" dirty="0"/>
          </a:p>
        </p:txBody>
      </p:sp>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5543"/>
          <a:stretch/>
        </p:blipFill>
        <p:spPr>
          <a:xfrm>
            <a:off x="2175705" y="2263201"/>
            <a:ext cx="7840590" cy="41658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1805"/>
            <a:ext cx="10515600" cy="1325563"/>
          </a:xfrm>
        </p:spPr>
        <p:txBody>
          <a:bodyPr>
            <a:normAutofit fontScale="90000"/>
          </a:bodyPr>
          <a:lstStyle/>
          <a:p>
            <a:pPr>
              <a:lnSpc>
                <a:spcPct val="107000"/>
              </a:lnSpc>
              <a:spcAft>
                <a:spcPts val="800"/>
              </a:spcAft>
            </a:pPr>
            <a:r>
              <a:rPr lang="en-IN" sz="2780" b="1" u="sng" dirty="0">
                <a:effectLst/>
                <a:latin typeface="Calibri" panose="020F0502020204030204" pitchFamily="34" charset="0"/>
                <a:ea typeface="Calibri" panose="020F0502020204030204" pitchFamily="34" charset="0"/>
                <a:cs typeface="Calibri" panose="020F0502020204030204" pitchFamily="34" charset="0"/>
              </a:rPr>
              <a:t>Exercise</a:t>
            </a:r>
            <a:r>
              <a:rPr lang="en-IN" sz="2780" b="1" u="sng" dirty="0">
                <a:effectLst/>
                <a:ea typeface="Calibri" panose="020F0502020204030204" pitchFamily="34" charset="0"/>
                <a:cs typeface="Times New Roman" panose="02020603050405020304" pitchFamily="18" charset="0"/>
              </a:rPr>
              <a:t> 12</a:t>
            </a:r>
            <a:br>
              <a:rPr lang="en-IN" sz="2780" b="1" dirty="0">
                <a:effectLst/>
                <a:ea typeface="Calibri" panose="020F0502020204030204" pitchFamily="34" charset="0"/>
                <a:cs typeface="Times New Roman" panose="02020603050405020304" pitchFamily="18" charset="0"/>
              </a:rPr>
            </a:br>
            <a:r>
              <a:rPr lang="en-IN" sz="2780" b="1" dirty="0">
                <a:effectLst/>
                <a:ea typeface="Calibri" panose="020F0502020204030204" pitchFamily="34" charset="0"/>
                <a:cs typeface="Times New Roman" panose="02020603050405020304" pitchFamily="18" charset="0"/>
              </a:rPr>
              <a:t>Write an Apex Trigger, Name = CustomerTrigger. </a:t>
            </a:r>
            <a:br>
              <a:rPr lang="en-IN" sz="2780" b="1" dirty="0">
                <a:effectLst/>
                <a:ea typeface="Calibri" panose="020F0502020204030204" pitchFamily="34" charset="0"/>
                <a:cs typeface="Times New Roman" panose="02020603050405020304" pitchFamily="18" charset="0"/>
              </a:rPr>
            </a:br>
            <a:r>
              <a:rPr lang="en-IN" sz="2780" b="1" dirty="0">
                <a:effectLst/>
                <a:ea typeface="Calibri" panose="020F0502020204030204" pitchFamily="34" charset="0"/>
                <a:cs typeface="Times New Roman" panose="02020603050405020304" pitchFamily="18" charset="0"/>
              </a:rPr>
              <a:t>Create a Billing Record when on Customer Object the 'Status' field changes to Active from Inactive. Billing “Status” must be: Paid, Amount Paid = 1000000 </a:t>
            </a:r>
            <a:br>
              <a:rPr lang="en-IN" sz="2780" b="1" dirty="0">
                <a:effectLst/>
                <a:ea typeface="Calibri" panose="020F0502020204030204" pitchFamily="34" charset="0"/>
                <a:cs typeface="Times New Roman" panose="02020603050405020304" pitchFamily="18" charset="0"/>
              </a:rPr>
            </a:br>
            <a:r>
              <a:rPr lang="en-IN" sz="2780" b="1" dirty="0">
                <a:effectLst/>
                <a:ea typeface="Calibri" panose="020F0502020204030204" pitchFamily="34" charset="0"/>
                <a:cs typeface="Times New Roman" panose="02020603050405020304" pitchFamily="18" charset="0"/>
              </a:rPr>
              <a:t>Perform the DML on a List.</a:t>
            </a:r>
            <a:endParaRPr lang="en-IN" sz="2780" b="1" dirty="0"/>
          </a:p>
        </p:txBody>
      </p:sp>
      <p:pic>
        <p:nvPicPr>
          <p:cNvPr id="5" name="Content Placeholder 4"/>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b="8010"/>
          <a:stretch/>
        </p:blipFill>
        <p:spPr>
          <a:xfrm>
            <a:off x="507365" y="2268220"/>
            <a:ext cx="6845542" cy="35417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Content Placeholder 5"/>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r="32731" b="24389"/>
          <a:stretch/>
        </p:blipFill>
        <p:spPr>
          <a:xfrm>
            <a:off x="7709667" y="2535904"/>
            <a:ext cx="4324352" cy="27336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2046381"/>
          </a:xfrm>
        </p:spPr>
        <p:txBody>
          <a:bodyPr>
            <a:normAutofit fontScale="90000"/>
          </a:bodyPr>
          <a:lstStyle/>
          <a:p>
            <a:pPr>
              <a:lnSpc>
                <a:spcPct val="107000"/>
              </a:lnSpc>
              <a:spcAft>
                <a:spcPts val="800"/>
              </a:spcAft>
            </a:pPr>
            <a:r>
              <a:rPr lang="en-IN" sz="2780" b="1" u="sng" dirty="0">
                <a:effectLst/>
                <a:latin typeface="Calibri" panose="020F0502020204030204" pitchFamily="34" charset="0"/>
                <a:ea typeface="Calibri" panose="020F0502020204030204" pitchFamily="34" charset="0"/>
                <a:cs typeface="Calibri" panose="020F0502020204030204" pitchFamily="34" charset="0"/>
              </a:rPr>
              <a:t>Exercise 13</a:t>
            </a:r>
            <a:br>
              <a:rPr lang="en-IN" sz="2780" b="1" dirty="0">
                <a:effectLst/>
                <a:ea typeface="Calibri" panose="020F0502020204030204" pitchFamily="34" charset="0"/>
                <a:cs typeface="Times New Roman" panose="02020603050405020304" pitchFamily="18" charset="0"/>
              </a:rPr>
            </a:br>
            <a:r>
              <a:rPr lang="en-IN" sz="2780" b="1" dirty="0">
                <a:effectLst/>
                <a:ea typeface="Calibri" panose="020F0502020204030204" pitchFamily="34" charset="0"/>
                <a:cs typeface="Times New Roman" panose="02020603050405020304" pitchFamily="18" charset="0"/>
              </a:rPr>
              <a:t>Write a Test Class for CustomerTrigger. </a:t>
            </a:r>
            <a:br>
              <a:rPr lang="en-IN" sz="2780" b="1" dirty="0">
                <a:effectLst/>
                <a:ea typeface="Calibri" panose="020F0502020204030204" pitchFamily="34" charset="0"/>
                <a:cs typeface="Times New Roman" panose="02020603050405020304" pitchFamily="18" charset="0"/>
              </a:rPr>
            </a:br>
            <a:r>
              <a:rPr lang="en-IN" sz="2780" b="1" dirty="0">
                <a:effectLst/>
                <a:ea typeface="Calibri" panose="020F0502020204030204" pitchFamily="34" charset="0"/>
                <a:cs typeface="Times New Roman" panose="02020603050405020304" pitchFamily="18" charset="0"/>
              </a:rPr>
              <a:t>Create the Data for the Customer custom Object </a:t>
            </a:r>
            <a:br>
              <a:rPr lang="en-IN" sz="2780" b="1" dirty="0">
                <a:effectLst/>
                <a:ea typeface="Calibri" panose="020F0502020204030204" pitchFamily="34" charset="0"/>
                <a:cs typeface="Times New Roman" panose="02020603050405020304" pitchFamily="18" charset="0"/>
              </a:rPr>
            </a:br>
            <a:r>
              <a:rPr lang="en-IN" sz="2780" b="1" dirty="0">
                <a:effectLst/>
                <a:ea typeface="Calibri" panose="020F0502020204030204" pitchFamily="34" charset="0"/>
                <a:cs typeface="Times New Roman" panose="02020603050405020304" pitchFamily="18" charset="0"/>
              </a:rPr>
              <a:t>Use Test.startTest() &amp; Test.stopTest(). </a:t>
            </a:r>
            <a:br>
              <a:rPr lang="en-IN" sz="2780" b="1" dirty="0">
                <a:effectLst/>
                <a:ea typeface="Calibri" panose="020F0502020204030204" pitchFamily="34" charset="0"/>
                <a:cs typeface="Times New Roman" panose="02020603050405020304" pitchFamily="18" charset="0"/>
              </a:rPr>
            </a:br>
            <a:r>
              <a:rPr lang="en-IN" sz="2780" b="1" dirty="0">
                <a:effectLst/>
                <a:ea typeface="Calibri" panose="020F0502020204030204" pitchFamily="34" charset="0"/>
                <a:cs typeface="Times New Roman" panose="02020603050405020304" pitchFamily="18" charset="0"/>
              </a:rPr>
              <a:t>Use assert statement to validate the output, </a:t>
            </a:r>
            <a:br>
              <a:rPr lang="en-IN" sz="2780" b="1" dirty="0">
                <a:effectLst/>
                <a:ea typeface="Calibri" panose="020F0502020204030204" pitchFamily="34" charset="0"/>
                <a:cs typeface="Times New Roman" panose="02020603050405020304" pitchFamily="18" charset="0"/>
              </a:rPr>
            </a:br>
            <a:r>
              <a:rPr lang="en-IN" sz="2780" b="1" dirty="0">
                <a:effectLst/>
                <a:ea typeface="Calibri" panose="020F0502020204030204" pitchFamily="34" charset="0"/>
                <a:cs typeface="Times New Roman" panose="02020603050405020304" pitchFamily="18" charset="0"/>
              </a:rPr>
              <a:t>Test Class must have full code coverage.</a:t>
            </a:r>
            <a:endParaRPr lang="en-IN" sz="2780" b="1" dirty="0"/>
          </a:p>
        </p:txBody>
      </p:sp>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4934"/>
          <a:stretch/>
        </p:blipFill>
        <p:spPr>
          <a:xfrm>
            <a:off x="4060526" y="2652322"/>
            <a:ext cx="6941185" cy="37107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4EA4DA3-B871-8340-ECBE-9404C1727929}"/>
              </a:ext>
            </a:extLst>
          </p:cNvPr>
          <p:cNvSpPr>
            <a:spLocks noGrp="1"/>
          </p:cNvSpPr>
          <p:nvPr>
            <p:ph type="title"/>
          </p:nvPr>
        </p:nvSpPr>
        <p:spPr>
          <a:xfrm>
            <a:off x="900616" y="468949"/>
            <a:ext cx="3932237" cy="1069975"/>
          </a:xfrm>
        </p:spPr>
        <p:txBody>
          <a:bodyPr/>
          <a:lstStyle/>
          <a:p>
            <a:r>
              <a:rPr lang="en-IN" b="1" u="sng" dirty="0">
                <a:effectLst/>
                <a:latin typeface="Calibri" panose="020F0502020204030204" pitchFamily="34" charset="0"/>
                <a:ea typeface="Calibri" panose="020F0502020204030204" pitchFamily="34" charset="0"/>
                <a:cs typeface="Times New Roman" panose="02020603050405020304" pitchFamily="18" charset="0"/>
              </a:rPr>
              <a:t>Exercise 14</a:t>
            </a:r>
            <a:br>
              <a:rPr lang="en-IN" u="sng"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9" name="Text Placeholder 8">
            <a:extLst>
              <a:ext uri="{FF2B5EF4-FFF2-40B4-BE49-F238E27FC236}">
                <a16:creationId xmlns:a16="http://schemas.microsoft.com/office/drawing/2014/main" id="{AC8463AF-8040-BAE6-AB73-CB01A7EC0B47}"/>
              </a:ext>
            </a:extLst>
          </p:cNvPr>
          <p:cNvSpPr>
            <a:spLocks noGrp="1"/>
          </p:cNvSpPr>
          <p:nvPr>
            <p:ph type="body" sz="half" idx="2"/>
          </p:nvPr>
        </p:nvSpPr>
        <p:spPr>
          <a:xfrm>
            <a:off x="839788" y="1435231"/>
            <a:ext cx="3932237" cy="3811588"/>
          </a:xfrm>
        </p:spPr>
        <p:txBody>
          <a:bodyPr>
            <a:normAutofit/>
          </a:bodyPr>
          <a:lstStyle/>
          <a:p>
            <a:r>
              <a:rPr lang="en-IN" sz="2500" b="0" i="0" dirty="0" err="1">
                <a:effectLst/>
                <a:latin typeface="Calibri" panose="020F0502020204030204" pitchFamily="34" charset="0"/>
                <a:cs typeface="Calibri" panose="020F0502020204030204" pitchFamily="34" charset="0"/>
              </a:rPr>
              <a:t>ApexTrigger,Name</a:t>
            </a:r>
            <a:r>
              <a:rPr lang="en-IN" sz="2500" b="0" i="0" dirty="0">
                <a:effectLst/>
                <a:latin typeface="Calibri" panose="020F0502020204030204" pitchFamily="34" charset="0"/>
                <a:cs typeface="Calibri" panose="020F0502020204030204" pitchFamily="34" charset="0"/>
              </a:rPr>
              <a:t>=</a:t>
            </a:r>
            <a:r>
              <a:rPr lang="en-IN" sz="2500" b="0" i="0" dirty="0" err="1">
                <a:effectLst/>
                <a:latin typeface="Calibri" panose="020F0502020204030204" pitchFamily="34" charset="0"/>
                <a:cs typeface="Calibri" panose="020F0502020204030204" pitchFamily="34" charset="0"/>
              </a:rPr>
              <a:t>DisqualifyTestLeads</a:t>
            </a:r>
            <a:endParaRPr lang="en-IN" sz="2500" b="0" i="0" dirty="0">
              <a:effectLst/>
              <a:latin typeface="Calibri" panose="020F0502020204030204" pitchFamily="34" charset="0"/>
              <a:cs typeface="Calibri" panose="020F0502020204030204" pitchFamily="34" charset="0"/>
            </a:endParaRPr>
          </a:p>
          <a:p>
            <a:pPr marL="285750" indent="-285750" algn="l" rtl="0">
              <a:buFont typeface="Arial" panose="020B0604020202020204" pitchFamily="34" charset="0"/>
              <a:buChar char="•"/>
            </a:pPr>
            <a:r>
              <a:rPr lang="en-US" sz="1600" b="0" dirty="0">
                <a:effectLst/>
              </a:rPr>
              <a:t>Define logic to find Leads with ‘Test’ in the Name, Ignore Case.</a:t>
            </a:r>
            <a:br>
              <a:rPr lang="en-US" sz="1600" b="0" dirty="0">
                <a:effectLst/>
              </a:rPr>
            </a:br>
            <a:r>
              <a:rPr lang="en-US" sz="1600" b="0" dirty="0">
                <a:effectLst/>
              </a:rPr>
              <a:t>Validate that the Lead First/Last Name must not be Blank.</a:t>
            </a:r>
          </a:p>
          <a:p>
            <a:pPr marL="285750" indent="-285750">
              <a:buFont typeface="Arial" panose="020B0604020202020204" pitchFamily="34" charset="0"/>
              <a:buChar char="•"/>
            </a:pPr>
            <a:r>
              <a:rPr lang="en-US" sz="1600" b="0" i="0" dirty="0">
                <a:effectLst/>
              </a:rPr>
              <a:t>IF ‘Test Lead’ found, </a:t>
            </a:r>
            <a:r>
              <a:rPr lang="en-US" sz="1600" b="0" i="0" dirty="0" err="1">
                <a:effectLst/>
              </a:rPr>
              <a:t>system.debug</a:t>
            </a:r>
            <a:r>
              <a:rPr lang="en-US" sz="1600" b="0" i="0" dirty="0">
                <a:effectLst/>
              </a:rPr>
              <a:t>(Lead First Name + ‘ ’ + Lead Last Name + ‘Will be</a:t>
            </a:r>
            <a:br>
              <a:rPr lang="en-US" sz="1600" b="0" dirty="0"/>
            </a:br>
            <a:r>
              <a:rPr lang="en-US" sz="1600" b="0" i="0" dirty="0">
                <a:effectLst/>
              </a:rPr>
              <a:t>disqualified!’);</a:t>
            </a:r>
            <a:endParaRPr lang="en-US" sz="1600" b="0" dirty="0"/>
          </a:p>
          <a:p>
            <a:pPr marL="285750" indent="-285750">
              <a:buFont typeface="Arial" panose="020B0604020202020204" pitchFamily="34" charset="0"/>
              <a:buChar char="•"/>
            </a:pPr>
            <a:r>
              <a:rPr lang="en-US" sz="1600" b="0" i="0" dirty="0">
                <a:effectLst/>
              </a:rPr>
              <a:t>Add the disqualified Leads to a List&lt;Lead&gt;, use for loop to iterate through the list and</a:t>
            </a:r>
            <a:br>
              <a:rPr lang="en-US" sz="1600" b="0" dirty="0"/>
            </a:br>
            <a:r>
              <a:rPr lang="en-US" sz="1600" b="0" i="0" dirty="0">
                <a:effectLst/>
              </a:rPr>
              <a:t>update Lead status field to ‘Disqualified’.</a:t>
            </a:r>
            <a:endParaRPr lang="en-IN" sz="1600" b="0" i="0" dirty="0">
              <a:effectLst/>
              <a:cs typeface="Calibri" panose="020F0502020204030204" pitchFamily="34" charset="0"/>
            </a:endParaRPr>
          </a:p>
          <a:p>
            <a:endParaRPr lang="en-IN" dirty="0"/>
          </a:p>
        </p:txBody>
      </p:sp>
      <p:pic>
        <p:nvPicPr>
          <p:cNvPr id="10" name="Content Placeholder 8">
            <a:extLst>
              <a:ext uri="{FF2B5EF4-FFF2-40B4-BE49-F238E27FC236}">
                <a16:creationId xmlns:a16="http://schemas.microsoft.com/office/drawing/2014/main" id="{63E8A865-1663-18BA-C471-2CA268CFAB7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t="3961" b="3961"/>
          <a:stretch/>
        </p:blipFill>
        <p:spPr>
          <a:xfrm>
            <a:off x="4832853" y="1729525"/>
            <a:ext cx="7167469" cy="38115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78574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6313B-385D-AFA9-1120-393823C9CE15}"/>
              </a:ext>
            </a:extLst>
          </p:cNvPr>
          <p:cNvSpPr>
            <a:spLocks noGrp="1"/>
          </p:cNvSpPr>
          <p:nvPr>
            <p:ph type="title"/>
          </p:nvPr>
        </p:nvSpPr>
        <p:spPr>
          <a:xfrm>
            <a:off x="838200" y="386499"/>
            <a:ext cx="10515600" cy="1857080"/>
          </a:xfrm>
        </p:spPr>
        <p:txBody>
          <a:bodyPr>
            <a:noAutofit/>
          </a:bodyPr>
          <a:lstStyle/>
          <a:p>
            <a:r>
              <a:rPr lang="en-IN" sz="2500" b="1" u="sng" dirty="0">
                <a:effectLst/>
                <a:latin typeface="Calibri" panose="020F0502020204030204" pitchFamily="34" charset="0"/>
                <a:ea typeface="Calibri" panose="020F0502020204030204" pitchFamily="34" charset="0"/>
                <a:cs typeface="Times New Roman" panose="02020603050405020304" pitchFamily="18" charset="0"/>
              </a:rPr>
              <a:t>Exercise 15</a:t>
            </a:r>
            <a:br>
              <a:rPr lang="en-IN" sz="2500" b="1" u="sng" dirty="0">
                <a:effectLst/>
                <a:latin typeface="Calibri" panose="020F0502020204030204" pitchFamily="34" charset="0"/>
                <a:ea typeface="Calibri" panose="020F0502020204030204" pitchFamily="34" charset="0"/>
                <a:cs typeface="Times New Roman" panose="02020603050405020304" pitchFamily="18" charset="0"/>
              </a:rPr>
            </a:br>
            <a:r>
              <a:rPr lang="en-US" sz="2500" b="0" i="0" dirty="0">
                <a:effectLst/>
                <a:latin typeface="Calibri" panose="020F0502020204030204" pitchFamily="34" charset="0"/>
                <a:cs typeface="Calibri" panose="020F0502020204030204" pitchFamily="34" charset="0"/>
              </a:rPr>
              <a:t>Write a Test Class for </a:t>
            </a:r>
            <a:r>
              <a:rPr lang="en-US" sz="2500" b="0" i="0" dirty="0" err="1">
                <a:effectLst/>
                <a:latin typeface="Calibri" panose="020F0502020204030204" pitchFamily="34" charset="0"/>
                <a:cs typeface="Calibri" panose="020F0502020204030204" pitchFamily="34" charset="0"/>
              </a:rPr>
              <a:t>DisqualifyTestLeads</a:t>
            </a:r>
            <a:br>
              <a:rPr lang="en-US" sz="2000" b="0" i="0" dirty="0">
                <a:effectLst/>
                <a:latin typeface="Calibri" panose="020F0502020204030204" pitchFamily="34" charset="0"/>
                <a:cs typeface="Calibri" panose="020F0502020204030204" pitchFamily="34" charset="0"/>
              </a:rPr>
            </a:br>
            <a:r>
              <a:rPr lang="en-US" sz="2400" b="0" i="0" dirty="0">
                <a:effectLst/>
              </a:rPr>
              <a:t>Use </a:t>
            </a:r>
            <a:r>
              <a:rPr lang="en-US" sz="2400" b="0" i="0" dirty="0" err="1">
                <a:effectLst/>
              </a:rPr>
              <a:t>Test.startTest</a:t>
            </a:r>
            <a:r>
              <a:rPr lang="en-US" sz="2400" b="0" i="0" dirty="0">
                <a:effectLst/>
              </a:rPr>
              <a:t>() &amp; </a:t>
            </a:r>
            <a:r>
              <a:rPr lang="en-US" sz="2400" b="0" i="0" dirty="0" err="1">
                <a:effectLst/>
              </a:rPr>
              <a:t>Test.stopTest</a:t>
            </a:r>
            <a:r>
              <a:rPr lang="en-US" sz="2400" b="0" i="0" dirty="0">
                <a:effectLst/>
              </a:rPr>
              <a:t>()</a:t>
            </a:r>
            <a:br>
              <a:rPr lang="en-US" sz="2400" b="0" i="0" dirty="0">
                <a:effectLst/>
              </a:rPr>
            </a:br>
            <a:r>
              <a:rPr lang="en-US" sz="2400" b="0" i="0" dirty="0">
                <a:effectLst/>
              </a:rPr>
              <a:t>Use assert statement to validate the output, Test Class must have full code coverage</a:t>
            </a:r>
            <a:br>
              <a:rPr lang="en-IN" sz="2400" b="0" dirty="0">
                <a:cs typeface="Calibri" panose="020F0502020204030204" pitchFamily="34" charset="0"/>
              </a:rPr>
            </a:br>
            <a:br>
              <a:rPr lang="en-IN" sz="2400" b="1" u="sng" dirty="0">
                <a:effectLst/>
                <a:latin typeface="Calibri" panose="020F0502020204030204" pitchFamily="34" charset="0"/>
                <a:ea typeface="Calibri" panose="020F0502020204030204" pitchFamily="34" charset="0"/>
                <a:cs typeface="Times New Roman" panose="02020603050405020304" pitchFamily="18" charset="0"/>
              </a:rPr>
            </a:br>
            <a:endParaRPr lang="en-IN" sz="2400" b="1" dirty="0"/>
          </a:p>
        </p:txBody>
      </p:sp>
      <p:pic>
        <p:nvPicPr>
          <p:cNvPr id="5" name="Content Placeholder 5">
            <a:extLst>
              <a:ext uri="{FF2B5EF4-FFF2-40B4-BE49-F238E27FC236}">
                <a16:creationId xmlns:a16="http://schemas.microsoft.com/office/drawing/2014/main" id="{D01ECEA3-9466-3B89-9569-01E6EF00643A}"/>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5967"/>
          <a:stretch/>
        </p:blipFill>
        <p:spPr>
          <a:xfrm>
            <a:off x="2544554" y="2100771"/>
            <a:ext cx="8004810" cy="42340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21539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540" y="372352"/>
            <a:ext cx="10515600" cy="1325563"/>
          </a:xfrm>
        </p:spPr>
        <p:txBody>
          <a:bodyPr/>
          <a:lstStyle/>
          <a:p>
            <a:pPr algn="ctr"/>
            <a:r>
              <a:rPr lang="en-US" sz="4500" b="1" dirty="0">
                <a:effectLst>
                  <a:outerShdw blurRad="38100" dist="38100" dir="2700000" algn="tl">
                    <a:srgbClr val="000000">
                      <a:alpha val="43137"/>
                    </a:srgbClr>
                  </a:outerShdw>
                </a:effectLst>
              </a:rPr>
              <a:t>MODULE 1</a:t>
            </a:r>
          </a:p>
        </p:txBody>
      </p:sp>
      <p:sp>
        <p:nvSpPr>
          <p:cNvPr id="3" name="Content Placeholder 2"/>
          <p:cNvSpPr>
            <a:spLocks noGrp="1"/>
          </p:cNvSpPr>
          <p:nvPr>
            <p:ph idx="1"/>
          </p:nvPr>
        </p:nvSpPr>
        <p:spPr>
          <a:xfrm>
            <a:off x="1036712" y="2059193"/>
            <a:ext cx="9787255" cy="3884295"/>
          </a:xfrm>
        </p:spPr>
        <p:txBody>
          <a:bodyPr>
            <a:normAutofit fontScale="67500" lnSpcReduction="20000"/>
          </a:bodyPr>
          <a:lstStyle/>
          <a:p>
            <a:r>
              <a:rPr lang="en-US" sz="2780" b="0" i="0" dirty="0">
                <a:effectLst/>
              </a:rPr>
              <a:t>  </a:t>
            </a:r>
            <a:r>
              <a:rPr lang="en-US" sz="3570" b="0" i="0" dirty="0">
                <a:effectLst/>
              </a:rPr>
              <a:t>This project module focuses on the non-coding approach to modifying</a:t>
            </a:r>
            <a:br>
              <a:rPr lang="en-US" sz="3570" dirty="0"/>
            </a:br>
            <a:r>
              <a:rPr lang="en-US" sz="3570" b="0" i="0" dirty="0">
                <a:effectLst/>
              </a:rPr>
              <a:t>the user interface, as you customize an app that tracks company travel.</a:t>
            </a:r>
          </a:p>
          <a:p>
            <a:pPr marL="0" indent="0">
              <a:buNone/>
            </a:pPr>
            <a:endParaRPr lang="en-US" sz="3570" b="0" i="0" dirty="0">
              <a:effectLst/>
            </a:endParaRPr>
          </a:p>
          <a:p>
            <a:pPr algn="l" rtl="0"/>
            <a:r>
              <a:rPr lang="en-US" sz="3570" dirty="0"/>
              <a:t>C</a:t>
            </a:r>
            <a:r>
              <a:rPr lang="en-US" sz="3570" dirty="0">
                <a:effectLst/>
              </a:rPr>
              <a:t>reate Custom</a:t>
            </a:r>
            <a:br>
              <a:rPr lang="en-US" sz="3570" dirty="0">
                <a:effectLst/>
              </a:rPr>
            </a:br>
            <a:r>
              <a:rPr lang="en-US" sz="3570" dirty="0">
                <a:effectLst/>
              </a:rPr>
              <a:t>App, Objects, Fields &amp; Relationships, and how you customize the App using</a:t>
            </a:r>
            <a:br>
              <a:rPr lang="en-US" sz="3570" dirty="0">
                <a:effectLst/>
              </a:rPr>
            </a:br>
            <a:r>
              <a:rPr lang="en-US" sz="3570" dirty="0">
                <a:effectLst/>
              </a:rPr>
              <a:t>declarative tools.</a:t>
            </a:r>
            <a:br>
              <a:rPr lang="en-US" sz="3570" dirty="0">
                <a:effectLst/>
              </a:rPr>
            </a:br>
            <a:endParaRPr lang="en-US" sz="3570" dirty="0">
              <a:effectLst/>
            </a:endParaRPr>
          </a:p>
          <a:p>
            <a:pPr marL="0" indent="0" algn="l" rtl="0">
              <a:buNone/>
            </a:pPr>
            <a:r>
              <a:rPr lang="en-US" sz="3570" dirty="0">
                <a:effectLst/>
              </a:rPr>
              <a:t>  Module Take Away</a:t>
            </a:r>
          </a:p>
          <a:p>
            <a:pPr marL="0" indent="0">
              <a:buNone/>
            </a:pPr>
            <a:br>
              <a:rPr lang="en-US" sz="2400" b="0" i="0" dirty="0">
                <a:effectLst/>
              </a:rPr>
            </a:br>
            <a:endParaRPr lang="en-IN"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sz="2500" b="1" i="0" u="sng" dirty="0">
                <a:effectLst/>
                <a:latin typeface="Calibri" panose="020F0502020204030204" pitchFamily="34" charset="0"/>
                <a:cs typeface="Calibri" panose="020F0502020204030204" pitchFamily="34" charset="0"/>
              </a:rPr>
              <a:t>Exercise 16</a:t>
            </a:r>
            <a:br>
              <a:rPr lang="en-US" sz="2500" b="0" i="0" u="sng" dirty="0">
                <a:effectLst/>
                <a:latin typeface="Calibri" panose="020F0502020204030204" pitchFamily="34" charset="0"/>
                <a:cs typeface="Calibri" panose="020F0502020204030204" pitchFamily="34" charset="0"/>
              </a:rPr>
            </a:br>
            <a:r>
              <a:rPr lang="en-US" sz="2500" b="1" i="0" dirty="0">
                <a:effectLst/>
                <a:cs typeface="Calibri" panose="020F0502020204030204" pitchFamily="34" charset="0"/>
              </a:rPr>
              <a:t>Create a Visualforce page which displays Opportunity fields as output fields.</a:t>
            </a:r>
            <a:endParaRPr lang="en-IN" sz="2500" b="1" dirty="0">
              <a:cs typeface="Calibri" panose="020F0502020204030204" pitchFamily="34" charset="0"/>
            </a:endParaRPr>
          </a:p>
        </p:txBody>
      </p:sp>
      <p:pic>
        <p:nvPicPr>
          <p:cNvPr id="7" name="Content Placeholder 6"/>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b="52258"/>
          <a:stretch>
            <a:fillRect/>
          </a:stretch>
        </p:blipFill>
        <p:spPr>
          <a:xfrm>
            <a:off x="458470" y="1985010"/>
            <a:ext cx="6053455" cy="2870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Content Placeholder 7"/>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b="42108"/>
          <a:stretch/>
        </p:blipFill>
        <p:spPr>
          <a:xfrm>
            <a:off x="6730810" y="2585589"/>
            <a:ext cx="5181600" cy="16868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500" b="1" i="0" u="sng" dirty="0">
                <a:effectLst/>
                <a:latin typeface="Calibri" panose="020F0502020204030204" pitchFamily="34" charset="0"/>
                <a:cs typeface="Calibri" panose="020F0502020204030204" pitchFamily="34" charset="0"/>
              </a:rPr>
              <a:t>Exercise 17</a:t>
            </a:r>
            <a:br>
              <a:rPr lang="en-IN" sz="2500" b="0" i="0" dirty="0">
                <a:effectLst/>
                <a:latin typeface="Calibri" panose="020F0502020204030204" pitchFamily="34" charset="0"/>
                <a:cs typeface="Calibri" panose="020F0502020204030204" pitchFamily="34" charset="0"/>
              </a:rPr>
            </a:br>
            <a:r>
              <a:rPr lang="en-US" sz="2500" b="1" i="0" dirty="0">
                <a:effectLst/>
                <a:cs typeface="Calibri" panose="020F0502020204030204" pitchFamily="34" charset="0"/>
              </a:rPr>
              <a:t>Create a Visualforce page which shows a list of Accounts linked to their record pages</a:t>
            </a:r>
            <a:endParaRPr lang="en-IN" sz="2500" b="1" dirty="0">
              <a:cs typeface="Calibri" panose="020F0502020204030204" pitchFamily="34" charset="0"/>
            </a:endParaRPr>
          </a:p>
        </p:txBody>
      </p:sp>
      <p:pic>
        <p:nvPicPr>
          <p:cNvPr id="6" name="Content Placeholder 5"/>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b="50104"/>
          <a:stretch>
            <a:fillRect/>
          </a:stretch>
        </p:blipFill>
        <p:spPr>
          <a:xfrm>
            <a:off x="466725" y="2127885"/>
            <a:ext cx="5727700" cy="26015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Content Placeholder 6"/>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b="43761"/>
          <a:stretch/>
        </p:blipFill>
        <p:spPr>
          <a:xfrm>
            <a:off x="6554435" y="2564091"/>
            <a:ext cx="5324753" cy="16839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500" b="1" i="0" u="sng" dirty="0">
                <a:effectLst/>
                <a:latin typeface="Calibri" panose="020F0502020204030204" pitchFamily="34" charset="0"/>
                <a:cs typeface="Calibri" panose="020F0502020204030204" pitchFamily="34" charset="0"/>
              </a:rPr>
              <a:t>Exercise 18</a:t>
            </a:r>
            <a:br>
              <a:rPr lang="en-IN" sz="2500" b="1" i="0" u="sng" dirty="0">
                <a:effectLst/>
                <a:latin typeface="Calibri" panose="020F0502020204030204" pitchFamily="34" charset="0"/>
                <a:cs typeface="Calibri" panose="020F0502020204030204" pitchFamily="34" charset="0"/>
              </a:rPr>
            </a:br>
            <a:r>
              <a:rPr lang="en-US" sz="2500" b="1" i="0" dirty="0">
                <a:effectLst/>
                <a:cs typeface="Calibri" panose="020F0502020204030204" pitchFamily="34" charset="0"/>
              </a:rPr>
              <a:t>Create a Visualforce page that uses a custom controller to display a list of cases with the status of 'New'. The page must be named NewCaseList</a:t>
            </a:r>
            <a:r>
              <a:rPr lang="en-US" sz="2500" i="0" dirty="0">
                <a:effectLst/>
                <a:latin typeface="Calibri" panose="020F0502020204030204" pitchFamily="34" charset="0"/>
                <a:cs typeface="Calibri" panose="020F0502020204030204" pitchFamily="34" charset="0"/>
              </a:rPr>
              <a:t>.</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 r="16711" b="58972"/>
          <a:stretch>
            <a:fillRect/>
          </a:stretch>
        </p:blipFill>
        <p:spPr>
          <a:xfrm>
            <a:off x="699135" y="2247265"/>
            <a:ext cx="4777740" cy="17392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10468" b="56558"/>
          <a:stretch>
            <a:fillRect/>
          </a:stretch>
        </p:blipFill>
        <p:spPr>
          <a:xfrm>
            <a:off x="6361430" y="2247265"/>
            <a:ext cx="5131435" cy="16948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b="42078"/>
          <a:stretch/>
        </p:blipFill>
        <p:spPr>
          <a:xfrm>
            <a:off x="3780790" y="4723444"/>
            <a:ext cx="5473700"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2420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129"/>
            <a:ext cx="10515600" cy="790781"/>
          </a:xfrm>
        </p:spPr>
        <p:txBody>
          <a:bodyPr>
            <a:normAutofit/>
          </a:bodyPr>
          <a:lstStyle/>
          <a:p>
            <a:pPr algn="ctr"/>
            <a:r>
              <a:rPr lang="en-IN" sz="4500" b="1" dirty="0">
                <a:solidFill>
                  <a:schemeClr val="tx1">
                    <a:lumMod val="75000"/>
                    <a:lumOff val="25000"/>
                  </a:schemeClr>
                </a:solidFill>
                <a:effectLst/>
                <a:ea typeface="Calibri" panose="020F0502020204030204" pitchFamily="34" charset="0"/>
                <a:cs typeface="Times New Roman" panose="02020603050405020304" pitchFamily="18" charset="0"/>
              </a:rPr>
              <a:t>Creating Lightning App:</a:t>
            </a:r>
            <a:r>
              <a:rPr lang="en-IN" sz="4500" b="1" dirty="0">
                <a:solidFill>
                  <a:srgbClr val="FF0000"/>
                </a:solidFill>
                <a:effectLst/>
                <a:ea typeface="Calibri" panose="020F0502020204030204" pitchFamily="34" charset="0"/>
                <a:cs typeface="Times New Roman" panose="02020603050405020304" pitchFamily="18" charset="0"/>
              </a:rPr>
              <a:t> </a:t>
            </a:r>
            <a:r>
              <a:rPr lang="en-IN" sz="4500" b="1" dirty="0">
                <a:solidFill>
                  <a:srgbClr val="1212A6"/>
                </a:solidFill>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T</a:t>
            </a:r>
            <a:r>
              <a:rPr lang="en-US" altLang="en-IN" sz="4500" b="1" dirty="0">
                <a:solidFill>
                  <a:srgbClr val="1212A6"/>
                </a:solidFill>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RAVEL APP</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734" r="31288" b="16711"/>
          <a:stretch>
            <a:fillRect/>
          </a:stretch>
        </p:blipFill>
        <p:spPr>
          <a:xfrm>
            <a:off x="209550" y="1517650"/>
            <a:ext cx="6254115" cy="3822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6543" t="39085" r="27795" b="28496"/>
          <a:stretch>
            <a:fillRect/>
          </a:stretch>
        </p:blipFill>
        <p:spPr>
          <a:xfrm>
            <a:off x="6636470" y="2317115"/>
            <a:ext cx="5394240" cy="24364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82357"/>
          </a:xfrm>
        </p:spPr>
        <p:txBody>
          <a:bodyPr>
            <a:normAutofit/>
          </a:bodyPr>
          <a:lstStyle/>
          <a:p>
            <a:pPr algn="ctr"/>
            <a:r>
              <a:rPr lang="en-IN" sz="2500" b="1" dirty="0">
                <a:effectLst/>
                <a:ea typeface="Calibri" panose="020F0502020204030204" pitchFamily="34" charset="0"/>
                <a:cs typeface="Times New Roman" panose="02020603050405020304" pitchFamily="18" charset="0"/>
              </a:rPr>
              <a:t>Custom object Department</a:t>
            </a:r>
            <a:r>
              <a:rPr lang="en-IN" sz="2500" b="1" dirty="0">
                <a:ea typeface="Calibri" panose="020F0502020204030204" pitchFamily="34" charset="0"/>
                <a:cs typeface="Times New Roman" panose="02020603050405020304" pitchFamily="18" charset="0"/>
              </a:rPr>
              <a:t> and </a:t>
            </a:r>
            <a:r>
              <a:rPr lang="en-IN" sz="2500" b="1" dirty="0">
                <a:effectLst/>
                <a:ea typeface="Calibri" panose="020F0502020204030204" pitchFamily="34" charset="0"/>
                <a:cs typeface="Times New Roman" panose="02020603050405020304" pitchFamily="18" charset="0"/>
              </a:rPr>
              <a:t>Creating custom fields in Department object</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4097" b="6354"/>
          <a:stretch/>
        </p:blipFill>
        <p:spPr>
          <a:xfrm>
            <a:off x="1158410" y="1291472"/>
            <a:ext cx="9875180" cy="44871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1"/>
            <a:ext cx="10515600" cy="930088"/>
          </a:xfrm>
        </p:spPr>
        <p:txBody>
          <a:bodyPr>
            <a:normAutofit/>
          </a:bodyPr>
          <a:lstStyle/>
          <a:p>
            <a:pPr algn="ctr"/>
            <a:r>
              <a:rPr lang="en-US" sz="3500" b="1" dirty="0">
                <a:solidFill>
                  <a:schemeClr val="tx1">
                    <a:lumMod val="85000"/>
                    <a:lumOff val="15000"/>
                  </a:schemeClr>
                </a:solidFill>
              </a:rPr>
              <a:t>Field dependency in department</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951" b="5524"/>
          <a:stretch/>
        </p:blipFill>
        <p:spPr>
          <a:xfrm>
            <a:off x="1166812" y="1480007"/>
            <a:ext cx="9858375" cy="47228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255"/>
            <a:ext cx="10515600" cy="1325563"/>
          </a:xfrm>
        </p:spPr>
        <p:txBody>
          <a:bodyPr>
            <a:normAutofit/>
          </a:bodyPr>
          <a:lstStyle/>
          <a:p>
            <a:pPr algn="ctr">
              <a:lnSpc>
                <a:spcPct val="107000"/>
              </a:lnSpc>
              <a:spcAft>
                <a:spcPts val="800"/>
              </a:spcAft>
            </a:pPr>
            <a:r>
              <a:rPr lang="en-IN" sz="2600" b="1" dirty="0">
                <a:effectLst/>
                <a:ea typeface="Calibri" panose="020F0502020204030204" pitchFamily="34" charset="0"/>
                <a:cs typeface="Times New Roman" panose="02020603050405020304" pitchFamily="18" charset="0"/>
              </a:rPr>
              <a:t>Creating Custom Object Travel Approval and Custom Fields in that Object</a:t>
            </a:r>
            <a:endParaRPr lang="en-IN" sz="2600" dirty="0">
              <a:effectLst/>
              <a:ea typeface="Calibri" panose="020F0502020204030204" pitchFamily="34"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854" b="5231"/>
          <a:stretch/>
        </p:blipFill>
        <p:spPr>
          <a:xfrm>
            <a:off x="1235057" y="1583702"/>
            <a:ext cx="9721885" cy="4468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TotalTime>
  <Words>1374</Words>
  <Application>Microsoft Office PowerPoint</Application>
  <PresentationFormat>Widescreen</PresentationFormat>
  <Paragraphs>91</Paragraphs>
  <Slides>53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Calibri Light</vt:lpstr>
      <vt:lpstr>Candara</vt:lpstr>
      <vt:lpstr>Gill Sans</vt:lpstr>
      <vt:lpstr>Salesforce Sans</vt:lpstr>
      <vt:lpstr>Salesforce Sans Light</vt:lpstr>
      <vt:lpstr>Times New Roman</vt:lpstr>
      <vt:lpstr>Office Theme</vt:lpstr>
      <vt:lpstr>PowerPoint Presentation</vt:lpstr>
      <vt:lpstr>CONTENTS</vt:lpstr>
      <vt:lpstr>INTRODUCTION TO SALESFORCE</vt:lpstr>
      <vt:lpstr>PowerPoint Presentation</vt:lpstr>
      <vt:lpstr>MODULE 1</vt:lpstr>
      <vt:lpstr>Creating Lightning App: TRAVEL APP</vt:lpstr>
      <vt:lpstr>Custom object Department and Creating custom fields in Department object</vt:lpstr>
      <vt:lpstr>Field dependency in department</vt:lpstr>
      <vt:lpstr>Creating Custom Object Travel Approval and Custom Fields in that Object</vt:lpstr>
      <vt:lpstr>After creating travel approval object with fields, it looks as shown below</vt:lpstr>
      <vt:lpstr>Importing Department records using data import wizard and  imported record data status can viewed below</vt:lpstr>
      <vt:lpstr>Creating Expense Item custom object and Custom fields in Expense Item object</vt:lpstr>
      <vt:lpstr>PowerPoint Presentation</vt:lpstr>
      <vt:lpstr>PowerPoint Presentation</vt:lpstr>
      <vt:lpstr>Customizing page layout </vt:lpstr>
      <vt:lpstr>Test the app:</vt:lpstr>
      <vt:lpstr>PowerPoint Presentation</vt:lpstr>
      <vt:lpstr>MODULE 2</vt:lpstr>
      <vt:lpstr> Validation Rule that trip end date always &gt;= start date </vt:lpstr>
      <vt:lpstr>Create a Record – Triggered Flow</vt:lpstr>
      <vt:lpstr>And add Decision element to flow </vt:lpstr>
      <vt:lpstr>Finally, the flow looks as shown, save and activate</vt:lpstr>
      <vt:lpstr>Testing the approval process</vt:lpstr>
      <vt:lpstr>Login as Eric to give Approval Can Approve or Reject</vt:lpstr>
      <vt:lpstr>Using Data import wizard to import travel approval records , later the Records imported successfully</vt:lpstr>
      <vt:lpstr>Final Dashboard</vt:lpstr>
      <vt:lpstr>MODULE 3</vt:lpstr>
      <vt:lpstr>Exercise - 01  Creating Code Playground Lightning App with Lead, Account, Contact, Opportunity, Case to navigation profile as system admin. </vt:lpstr>
      <vt:lpstr>Creating custom object Customer and add related fields</vt:lpstr>
      <vt:lpstr>Creating custom object Billing and add related fields</vt:lpstr>
      <vt:lpstr>Exercise - 02 Use Execute Anonymous to define and execute the following code:  Developer Console</vt:lpstr>
      <vt:lpstr>1.Define a String Variable &amp; use string method ‘endsWith’ to display the output.  By clicking oh Debug and select open Anonymous window</vt:lpstr>
      <vt:lpstr>PowerPoint Presentation</vt:lpstr>
      <vt:lpstr>PowerPoint Presentation</vt:lpstr>
      <vt:lpstr>Use Execute Anonymous to define and execute the following code to display the value of x = 0 to 9.</vt:lpstr>
      <vt:lpstr>Exercise 3 Answer the following in True or False:  Integer myunlucklyNumber = 7;  Integer myluckyNumber = 15;  myluckyNumber != myunlucklyNumber + 8.</vt:lpstr>
      <vt:lpstr>Exercise 4 Answer the following in True Or False:  Boolean isFalse = false;  Boolean isTrue = true; isTrue || isFalse</vt:lpstr>
      <vt:lpstr>Exercise 5 Answer the following in True Or False: Date tomorrow = Date.today().addDays(1);  Date today = Date.today();  today != tomorrow</vt:lpstr>
      <vt:lpstr>Exercise 6 Write a program and execute to demo the use of “If..else if...else”</vt:lpstr>
      <vt:lpstr>Exercise 7 Write a program to execute and demo the use of “Apex – for Loop” Initialize the Billing object list to store the Billing Records created today, use SQOL.. Use for Loop to iterate over the list and check if the Billings status = Paid System.debug (‘Value of Current Record in the Loop’+ Billing List); if Status is paid then add the Billings into a List of String. System.debug('Value of BillingList '+BillingList);</vt:lpstr>
      <vt:lpstr>Exercise 8  Write a Class to demo the use of Constants in Apex Define a Method called “calculateDiscount(Integer price)”, takes a Decimal data type. finalPrice = price - price*regularDiscount;  </vt:lpstr>
      <vt:lpstr>Exercise 9 Write a Class to demo the use of Interface in Apex Method Signature = Double percentageDiscountTobeApplied(); Create an Apex Class to implement the Interface Class, Name = PremiumCustomer Call the interface method to return 30% Discount. Create another Apex Class to implement the Interface Class, Name = normalCustomer Call the interface method to return 10% Discount.</vt:lpstr>
      <vt:lpstr>Exercise 10 Demo on DML Insert Operation Using Database methods  1.Insert a Customer Record First using simple DML Statement</vt:lpstr>
      <vt:lpstr>2. Insert Billing record using Database methods  Here use record id to insert customer</vt:lpstr>
      <vt:lpstr>Exercise 11 Write and execute SOQL queries from Developer Console  Display ID, Amount, Stage, Account Name, Account Industry, Account Website  From Opportunity  AND “Account Annual Revenue &gt; 5000” Add a Where Clause “Account Industry = Energy” </vt:lpstr>
      <vt:lpstr>Exercise 12 Write an Apex Trigger, Name = CustomerTrigger.  Create a Billing Record when on Customer Object the 'Status' field changes to Active from Inactive. Billing “Status” must be: Paid, Amount Paid = 1000000  Perform the DML on a List.</vt:lpstr>
      <vt:lpstr>Exercise 13 Write a Test Class for CustomerTrigger.  Create the Data for the Customer custom Object  Use Test.startTest() &amp; Test.stopTest().  Use assert statement to validate the output,  Test Class must have full code coverage.</vt:lpstr>
      <vt:lpstr>Exercise 14 </vt:lpstr>
      <vt:lpstr>Exercise 15 Write a Test Class for DisqualifyTestLeads Use Test.startTest() &amp; Test.stopTest() Use assert statement to validate the output, Test Class must have full code coverage  </vt:lpstr>
      <vt:lpstr>Exercise 16 Create a Visualforce page which displays Opportunity fields as output fields.</vt:lpstr>
      <vt:lpstr>Exercise 17 Create a Visualforce page which shows a list of Accounts linked to their record pages</vt:lpstr>
      <vt:lpstr>Exercise 18 Create a Visualforce page that uses a custom controller to display a list of cases with the status of 'New'. The page must be named NewCaseList.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Report  On</dc:title>
  <dc:creator>Tanmayi Devarasetti</dc:creator>
  <cp:lastModifiedBy>Tanmayi Devarasetti</cp:lastModifiedBy>
  <cp:revision>9</cp:revision>
  <dcterms:created xsi:type="dcterms:W3CDTF">2023-02-24T12:21:00Z</dcterms:created>
  <dcterms:modified xsi:type="dcterms:W3CDTF">2023-02-27T05:17:50Z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D7FC62CE8FEC48958EE74BF9DF3F697B</vt:lpwstr>
  </property>
  <property fmtid="{D5CDD505-2E9C-101B-9397-08002B2CF9AE}" pid="3" name="KSOProductBuildVer">
    <vt:lpwstr>1033-11.2.0.11486</vt:lpwstr>
  </property>
</Properties>
</file>